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2"/>
    <p:restoredTop sz="94694"/>
  </p:normalViewPr>
  <p:slideViewPr>
    <p:cSldViewPr snapToGrid="0">
      <p:cViewPr varScale="1">
        <p:scale>
          <a:sx n="121" d="100"/>
          <a:sy n="121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157BA-7845-47E1-830E-0E75D59FFBC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6F0779-2194-46D2-8750-4C62E168A9B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One note at a time</a:t>
          </a:r>
        </a:p>
      </dgm:t>
    </dgm:pt>
    <dgm:pt modelId="{284D8E79-3184-4C8F-A498-8398387B3E58}" type="parTrans" cxnId="{06A443FA-2469-4E83-8302-7FD7AD0A19B9}">
      <dgm:prSet/>
      <dgm:spPr/>
      <dgm:t>
        <a:bodyPr/>
        <a:lstStyle/>
        <a:p>
          <a:endParaRPr lang="en-US"/>
        </a:p>
      </dgm:t>
    </dgm:pt>
    <dgm:pt modelId="{458807D7-7E26-435B-8FA2-44A8ED8358B9}" type="sibTrans" cxnId="{06A443FA-2469-4E83-8302-7FD7AD0A19B9}">
      <dgm:prSet/>
      <dgm:spPr/>
      <dgm:t>
        <a:bodyPr/>
        <a:lstStyle/>
        <a:p>
          <a:endParaRPr lang="en-US"/>
        </a:p>
      </dgm:t>
    </dgm:pt>
    <dgm:pt modelId="{E2B85012-DD64-49D3-8CAC-5BEE93D890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Snapshot of the market, missing overall flow</a:t>
          </a:r>
        </a:p>
      </dgm:t>
    </dgm:pt>
    <dgm:pt modelId="{38993595-1EB9-4B4E-A5CE-582290A57982}" type="parTrans" cxnId="{EE8979B6-6C5E-4363-98B6-D72797910672}">
      <dgm:prSet/>
      <dgm:spPr/>
      <dgm:t>
        <a:bodyPr/>
        <a:lstStyle/>
        <a:p>
          <a:endParaRPr lang="en-US"/>
        </a:p>
      </dgm:t>
    </dgm:pt>
    <dgm:pt modelId="{A5DC95AA-675F-4895-B713-3315E74D07B5}" type="sibTrans" cxnId="{EE8979B6-6C5E-4363-98B6-D72797910672}">
      <dgm:prSet/>
      <dgm:spPr/>
      <dgm:t>
        <a:bodyPr/>
        <a:lstStyle/>
        <a:p>
          <a:endParaRPr lang="en-US"/>
        </a:p>
      </dgm:t>
    </dgm:pt>
    <dgm:pt modelId="{79CE016A-A6F7-466B-800F-28D28C79547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Capturing the melody, style, interpretation</a:t>
          </a:r>
        </a:p>
      </dgm:t>
    </dgm:pt>
    <dgm:pt modelId="{8BD80BDF-D968-4B05-83C4-5CDF1D162A42}" type="parTrans" cxnId="{22CC0C9A-00C1-4EBF-B71D-E19ADE1A1795}">
      <dgm:prSet/>
      <dgm:spPr/>
      <dgm:t>
        <a:bodyPr/>
        <a:lstStyle/>
        <a:p>
          <a:endParaRPr lang="en-US"/>
        </a:p>
      </dgm:t>
    </dgm:pt>
    <dgm:pt modelId="{E796C515-415B-4BB1-8D99-57E7AEBF59BC}" type="sibTrans" cxnId="{22CC0C9A-00C1-4EBF-B71D-E19ADE1A1795}">
      <dgm:prSet/>
      <dgm:spPr/>
      <dgm:t>
        <a:bodyPr/>
        <a:lstStyle/>
        <a:p>
          <a:endParaRPr lang="en-US"/>
        </a:p>
      </dgm:t>
    </dgm:pt>
    <dgm:pt modelId="{5777FF29-1BDD-4032-B4DD-DF5EB90044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sequence of how prices (notes) evolve</a:t>
          </a:r>
        </a:p>
      </dgm:t>
    </dgm:pt>
    <dgm:pt modelId="{FC5D0E1A-898F-43FF-B938-78E5BF3BC7F8}" type="parTrans" cxnId="{43EE5ABA-EA91-4F4D-8B57-1B13AC6B9E7B}">
      <dgm:prSet/>
      <dgm:spPr/>
      <dgm:t>
        <a:bodyPr/>
        <a:lstStyle/>
        <a:p>
          <a:endParaRPr lang="en-US"/>
        </a:p>
      </dgm:t>
    </dgm:pt>
    <dgm:pt modelId="{E355BC08-56C8-449B-9835-878DA51E9DB1}" type="sibTrans" cxnId="{43EE5ABA-EA91-4F4D-8B57-1B13AC6B9E7B}">
      <dgm:prSet/>
      <dgm:spPr/>
      <dgm:t>
        <a:bodyPr/>
        <a:lstStyle/>
        <a:p>
          <a:endParaRPr lang="en-US"/>
        </a:p>
      </dgm:t>
    </dgm:pt>
    <dgm:pt modelId="{3638AD80-64BA-4F2F-8DC6-C06B75ABD3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they interact w/ each other (chord progressions, rubato)</a:t>
          </a:r>
        </a:p>
      </dgm:t>
    </dgm:pt>
    <dgm:pt modelId="{42758BCF-CE83-4695-9F43-3698646FD18B}" type="parTrans" cxnId="{64CAE1F0-C6D7-4CFF-ABFF-097087F9D22F}">
      <dgm:prSet/>
      <dgm:spPr/>
      <dgm:t>
        <a:bodyPr/>
        <a:lstStyle/>
        <a:p>
          <a:endParaRPr lang="en-US"/>
        </a:p>
      </dgm:t>
    </dgm:pt>
    <dgm:pt modelId="{FC10B890-9B7B-4F59-AE53-575898BC2195}" type="sibTrans" cxnId="{64CAE1F0-C6D7-4CFF-ABFF-097087F9D22F}">
      <dgm:prSet/>
      <dgm:spPr/>
      <dgm:t>
        <a:bodyPr/>
        <a:lstStyle/>
        <a:p>
          <a:endParaRPr lang="en-US"/>
        </a:p>
      </dgm:t>
    </dgm:pt>
    <dgm:pt modelId="{520EEE86-39FC-47F9-923E-D27CCA686B5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Entanglement</a:t>
          </a:r>
        </a:p>
      </dgm:t>
    </dgm:pt>
    <dgm:pt modelId="{8485ED9C-4FA8-4C97-B109-091B80B6DE6E}" type="parTrans" cxnId="{C4122A78-7AAD-44DC-8637-79FD61F6C955}">
      <dgm:prSet/>
      <dgm:spPr/>
      <dgm:t>
        <a:bodyPr/>
        <a:lstStyle/>
        <a:p>
          <a:endParaRPr lang="en-US"/>
        </a:p>
      </dgm:t>
    </dgm:pt>
    <dgm:pt modelId="{9557F726-24CE-47AF-808F-253F1E7D587D}" type="sibTrans" cxnId="{C4122A78-7AAD-44DC-8637-79FD61F6C955}">
      <dgm:prSet/>
      <dgm:spPr/>
      <dgm:t>
        <a:bodyPr/>
        <a:lstStyle/>
        <a:p>
          <a:endParaRPr lang="en-US"/>
        </a:p>
      </dgm:t>
    </dgm:pt>
    <dgm:pt modelId="{CB36C4D0-A218-454F-878B-8A6F9B3CB8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us to represent complex relationships linearly using non-linear function</a:t>
          </a:r>
        </a:p>
      </dgm:t>
    </dgm:pt>
    <dgm:pt modelId="{581C23A6-140C-4010-BB50-BFF2C455F28D}" type="parTrans" cxnId="{7EFA74D3-9BA3-4FC3-BCC1-B6116AF985EB}">
      <dgm:prSet/>
      <dgm:spPr/>
      <dgm:t>
        <a:bodyPr/>
        <a:lstStyle/>
        <a:p>
          <a:endParaRPr lang="en-US"/>
        </a:p>
      </dgm:t>
    </dgm:pt>
    <dgm:pt modelId="{4372C74D-6F7B-4335-9BF6-5BCEACA7AC16}" type="sibTrans" cxnId="{7EFA74D3-9BA3-4FC3-BCC1-B6116AF985EB}">
      <dgm:prSet/>
      <dgm:spPr/>
      <dgm:t>
        <a:bodyPr/>
        <a:lstStyle/>
        <a:p>
          <a:endParaRPr lang="en-US"/>
        </a:p>
      </dgm:t>
    </dgm:pt>
    <dgm:pt modelId="{BBC9E4CA-00EA-42EC-91BB-0FC9D2A66F0E}" type="pres">
      <dgm:prSet presAssocID="{86F157BA-7845-47E1-830E-0E75D59FFBC0}" presName="root" presStyleCnt="0">
        <dgm:presLayoutVars>
          <dgm:dir/>
          <dgm:resizeHandles val="exact"/>
        </dgm:presLayoutVars>
      </dgm:prSet>
      <dgm:spPr/>
    </dgm:pt>
    <dgm:pt modelId="{5AE23B51-58F7-4827-A697-3916DBA21B8E}" type="pres">
      <dgm:prSet presAssocID="{CD6F0779-2194-46D2-8750-4C62E168A9BD}" presName="compNode" presStyleCnt="0"/>
      <dgm:spPr/>
    </dgm:pt>
    <dgm:pt modelId="{94DE0A98-5FFE-4A7C-9495-65F89D7762A1}" type="pres">
      <dgm:prSet presAssocID="{CD6F0779-2194-46D2-8750-4C62E168A9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BCC6FD2-DE36-45C2-81F6-95C356C219FD}" type="pres">
      <dgm:prSet presAssocID="{CD6F0779-2194-46D2-8750-4C62E168A9BD}" presName="iconSpace" presStyleCnt="0"/>
      <dgm:spPr/>
    </dgm:pt>
    <dgm:pt modelId="{62DBB239-6756-485E-AC83-7619AB76627F}" type="pres">
      <dgm:prSet presAssocID="{CD6F0779-2194-46D2-8750-4C62E168A9BD}" presName="parTx" presStyleLbl="revTx" presStyleIdx="0" presStyleCnt="6">
        <dgm:presLayoutVars>
          <dgm:chMax val="0"/>
          <dgm:chPref val="0"/>
        </dgm:presLayoutVars>
      </dgm:prSet>
      <dgm:spPr/>
    </dgm:pt>
    <dgm:pt modelId="{7134BAC3-71FF-4C49-8090-4C9CB248B9AA}" type="pres">
      <dgm:prSet presAssocID="{CD6F0779-2194-46D2-8750-4C62E168A9BD}" presName="txSpace" presStyleCnt="0"/>
      <dgm:spPr/>
    </dgm:pt>
    <dgm:pt modelId="{3A7D1E2D-E416-47AA-99FD-308FF06556CD}" type="pres">
      <dgm:prSet presAssocID="{CD6F0779-2194-46D2-8750-4C62E168A9BD}" presName="desTx" presStyleLbl="revTx" presStyleIdx="1" presStyleCnt="6">
        <dgm:presLayoutVars/>
      </dgm:prSet>
      <dgm:spPr/>
    </dgm:pt>
    <dgm:pt modelId="{9E115A4B-B927-4D32-93EF-3AD4C0E06136}" type="pres">
      <dgm:prSet presAssocID="{458807D7-7E26-435B-8FA2-44A8ED8358B9}" presName="sibTrans" presStyleCnt="0"/>
      <dgm:spPr/>
    </dgm:pt>
    <dgm:pt modelId="{F0C2A7A8-0336-4963-A9F8-D05FDAEEDA80}" type="pres">
      <dgm:prSet presAssocID="{79CE016A-A6F7-466B-800F-28D28C79547D}" presName="compNode" presStyleCnt="0"/>
      <dgm:spPr/>
    </dgm:pt>
    <dgm:pt modelId="{F06F71AD-25F2-493D-8B62-F2ADE3B363AA}" type="pres">
      <dgm:prSet presAssocID="{79CE016A-A6F7-466B-800F-28D28C7954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145EA3EA-8895-4B86-AAC8-2C4FCCD82E93}" type="pres">
      <dgm:prSet presAssocID="{79CE016A-A6F7-466B-800F-28D28C79547D}" presName="iconSpace" presStyleCnt="0"/>
      <dgm:spPr/>
    </dgm:pt>
    <dgm:pt modelId="{DEC37507-341C-43BC-844F-30EC1352F4DE}" type="pres">
      <dgm:prSet presAssocID="{79CE016A-A6F7-466B-800F-28D28C79547D}" presName="parTx" presStyleLbl="revTx" presStyleIdx="2" presStyleCnt="6">
        <dgm:presLayoutVars>
          <dgm:chMax val="0"/>
          <dgm:chPref val="0"/>
        </dgm:presLayoutVars>
      </dgm:prSet>
      <dgm:spPr/>
    </dgm:pt>
    <dgm:pt modelId="{74AC617F-70C2-4645-B8EB-1AFDBF684C75}" type="pres">
      <dgm:prSet presAssocID="{79CE016A-A6F7-466B-800F-28D28C79547D}" presName="txSpace" presStyleCnt="0"/>
      <dgm:spPr/>
    </dgm:pt>
    <dgm:pt modelId="{D1FD7DC0-ED5F-467A-AE04-CCDA58AC7981}" type="pres">
      <dgm:prSet presAssocID="{79CE016A-A6F7-466B-800F-28D28C79547D}" presName="desTx" presStyleLbl="revTx" presStyleIdx="3" presStyleCnt="6">
        <dgm:presLayoutVars/>
      </dgm:prSet>
      <dgm:spPr/>
    </dgm:pt>
    <dgm:pt modelId="{CC0E0B34-C0D5-4DB4-8CB8-4728EF79DBEF}" type="pres">
      <dgm:prSet presAssocID="{E796C515-415B-4BB1-8D99-57E7AEBF59BC}" presName="sibTrans" presStyleCnt="0"/>
      <dgm:spPr/>
    </dgm:pt>
    <dgm:pt modelId="{08C5FE47-11DD-4B57-9ABE-9843A4623B26}" type="pres">
      <dgm:prSet presAssocID="{520EEE86-39FC-47F9-923E-D27CCA686B5C}" presName="compNode" presStyleCnt="0"/>
      <dgm:spPr/>
    </dgm:pt>
    <dgm:pt modelId="{40DA1E95-5CB7-4C27-AA87-D09BE6A1E0E8}" type="pres">
      <dgm:prSet presAssocID="{520EEE86-39FC-47F9-923E-D27CCA686B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08F1024A-2231-4947-97A0-23A06C6080E9}" type="pres">
      <dgm:prSet presAssocID="{520EEE86-39FC-47F9-923E-D27CCA686B5C}" presName="iconSpace" presStyleCnt="0"/>
      <dgm:spPr/>
    </dgm:pt>
    <dgm:pt modelId="{A0AE60AE-81B5-4ACC-8CE7-7A1F6E294C7E}" type="pres">
      <dgm:prSet presAssocID="{520EEE86-39FC-47F9-923E-D27CCA686B5C}" presName="parTx" presStyleLbl="revTx" presStyleIdx="4" presStyleCnt="6">
        <dgm:presLayoutVars>
          <dgm:chMax val="0"/>
          <dgm:chPref val="0"/>
        </dgm:presLayoutVars>
      </dgm:prSet>
      <dgm:spPr/>
    </dgm:pt>
    <dgm:pt modelId="{04AA849D-3540-4A45-ACE7-90977AF36C44}" type="pres">
      <dgm:prSet presAssocID="{520EEE86-39FC-47F9-923E-D27CCA686B5C}" presName="txSpace" presStyleCnt="0"/>
      <dgm:spPr/>
    </dgm:pt>
    <dgm:pt modelId="{4AFF5BCB-B596-4A2F-B562-F8C5E8A83330}" type="pres">
      <dgm:prSet presAssocID="{520EEE86-39FC-47F9-923E-D27CCA686B5C}" presName="desTx" presStyleLbl="revTx" presStyleIdx="5" presStyleCnt="6">
        <dgm:presLayoutVars/>
      </dgm:prSet>
      <dgm:spPr/>
    </dgm:pt>
  </dgm:ptLst>
  <dgm:cxnLst>
    <dgm:cxn modelId="{D6F38202-B58A-42DC-BBC5-8B496EB7CE57}" type="presOf" srcId="{CD6F0779-2194-46D2-8750-4C62E168A9BD}" destId="{62DBB239-6756-485E-AC83-7619AB76627F}" srcOrd="0" destOrd="0" presId="urn:microsoft.com/office/officeart/2018/2/layout/IconLabelDescriptionList"/>
    <dgm:cxn modelId="{CEA44118-523D-404B-BAFC-0C75FAA51BAD}" type="presOf" srcId="{3638AD80-64BA-4F2F-8DC6-C06B75ABD38A}" destId="{D1FD7DC0-ED5F-467A-AE04-CCDA58AC7981}" srcOrd="0" destOrd="1" presId="urn:microsoft.com/office/officeart/2018/2/layout/IconLabelDescriptionList"/>
    <dgm:cxn modelId="{87F08356-6248-4B05-9507-EEFFCF9A5287}" type="presOf" srcId="{79CE016A-A6F7-466B-800F-28D28C79547D}" destId="{DEC37507-341C-43BC-844F-30EC1352F4DE}" srcOrd="0" destOrd="0" presId="urn:microsoft.com/office/officeart/2018/2/layout/IconLabelDescriptionList"/>
    <dgm:cxn modelId="{C4122A78-7AAD-44DC-8637-79FD61F6C955}" srcId="{86F157BA-7845-47E1-830E-0E75D59FFBC0}" destId="{520EEE86-39FC-47F9-923E-D27CCA686B5C}" srcOrd="2" destOrd="0" parTransId="{8485ED9C-4FA8-4C97-B109-091B80B6DE6E}" sibTransId="{9557F726-24CE-47AF-808F-253F1E7D587D}"/>
    <dgm:cxn modelId="{65D89D91-37CB-4138-B211-970563E47E02}" type="presOf" srcId="{86F157BA-7845-47E1-830E-0E75D59FFBC0}" destId="{BBC9E4CA-00EA-42EC-91BB-0FC9D2A66F0E}" srcOrd="0" destOrd="0" presId="urn:microsoft.com/office/officeart/2018/2/layout/IconLabelDescriptionList"/>
    <dgm:cxn modelId="{22CC0C9A-00C1-4EBF-B71D-E19ADE1A1795}" srcId="{86F157BA-7845-47E1-830E-0E75D59FFBC0}" destId="{79CE016A-A6F7-466B-800F-28D28C79547D}" srcOrd="1" destOrd="0" parTransId="{8BD80BDF-D968-4B05-83C4-5CDF1D162A42}" sibTransId="{E796C515-415B-4BB1-8D99-57E7AEBF59BC}"/>
    <dgm:cxn modelId="{48BAF59C-1EB9-4440-8A51-A8168BC15103}" type="presOf" srcId="{520EEE86-39FC-47F9-923E-D27CCA686B5C}" destId="{A0AE60AE-81B5-4ACC-8CE7-7A1F6E294C7E}" srcOrd="0" destOrd="0" presId="urn:microsoft.com/office/officeart/2018/2/layout/IconLabelDescriptionList"/>
    <dgm:cxn modelId="{7378B4AE-0416-4EEE-95A3-2200AB8FDF63}" type="presOf" srcId="{E2B85012-DD64-49D3-8CAC-5BEE93D8908A}" destId="{3A7D1E2D-E416-47AA-99FD-308FF06556CD}" srcOrd="0" destOrd="0" presId="urn:microsoft.com/office/officeart/2018/2/layout/IconLabelDescriptionList"/>
    <dgm:cxn modelId="{EE8979B6-6C5E-4363-98B6-D72797910672}" srcId="{CD6F0779-2194-46D2-8750-4C62E168A9BD}" destId="{E2B85012-DD64-49D3-8CAC-5BEE93D8908A}" srcOrd="0" destOrd="0" parTransId="{38993595-1EB9-4B4E-A5CE-582290A57982}" sibTransId="{A5DC95AA-675F-4895-B713-3315E74D07B5}"/>
    <dgm:cxn modelId="{43EE5ABA-EA91-4F4D-8B57-1B13AC6B9E7B}" srcId="{79CE016A-A6F7-466B-800F-28D28C79547D}" destId="{5777FF29-1BDD-4032-B4DD-DF5EB9004461}" srcOrd="0" destOrd="0" parTransId="{FC5D0E1A-898F-43FF-B938-78E5BF3BC7F8}" sibTransId="{E355BC08-56C8-449B-9835-878DA51E9DB1}"/>
    <dgm:cxn modelId="{7EFA74D3-9BA3-4FC3-BCC1-B6116AF985EB}" srcId="{520EEE86-39FC-47F9-923E-D27CCA686B5C}" destId="{CB36C4D0-A218-454F-878B-8A6F9B3CB825}" srcOrd="0" destOrd="0" parTransId="{581C23A6-140C-4010-BB50-BFF2C455F28D}" sibTransId="{4372C74D-6F7B-4335-9BF6-5BCEACA7AC16}"/>
    <dgm:cxn modelId="{A8A812E5-D257-40EB-912D-48A0290A249B}" type="presOf" srcId="{5777FF29-1BDD-4032-B4DD-DF5EB9004461}" destId="{D1FD7DC0-ED5F-467A-AE04-CCDA58AC7981}" srcOrd="0" destOrd="0" presId="urn:microsoft.com/office/officeart/2018/2/layout/IconLabelDescriptionList"/>
    <dgm:cxn modelId="{64CAE1F0-C6D7-4CFF-ABFF-097087F9D22F}" srcId="{79CE016A-A6F7-466B-800F-28D28C79547D}" destId="{3638AD80-64BA-4F2F-8DC6-C06B75ABD38A}" srcOrd="1" destOrd="0" parTransId="{42758BCF-CE83-4695-9F43-3698646FD18B}" sibTransId="{FC10B890-9B7B-4F59-AE53-575898BC2195}"/>
    <dgm:cxn modelId="{06A443FA-2469-4E83-8302-7FD7AD0A19B9}" srcId="{86F157BA-7845-47E1-830E-0E75D59FFBC0}" destId="{CD6F0779-2194-46D2-8750-4C62E168A9BD}" srcOrd="0" destOrd="0" parTransId="{284D8E79-3184-4C8F-A498-8398387B3E58}" sibTransId="{458807D7-7E26-435B-8FA2-44A8ED8358B9}"/>
    <dgm:cxn modelId="{A58299FE-535D-4B74-A4EC-A1F34457AB4C}" type="presOf" srcId="{CB36C4D0-A218-454F-878B-8A6F9B3CB825}" destId="{4AFF5BCB-B596-4A2F-B562-F8C5E8A83330}" srcOrd="0" destOrd="0" presId="urn:microsoft.com/office/officeart/2018/2/layout/IconLabelDescriptionList"/>
    <dgm:cxn modelId="{467460C4-87DC-4585-815C-3439BA9370AC}" type="presParOf" srcId="{BBC9E4CA-00EA-42EC-91BB-0FC9D2A66F0E}" destId="{5AE23B51-58F7-4827-A697-3916DBA21B8E}" srcOrd="0" destOrd="0" presId="urn:microsoft.com/office/officeart/2018/2/layout/IconLabelDescriptionList"/>
    <dgm:cxn modelId="{59782B7E-D8E2-41BF-B21E-CA40853EC1CD}" type="presParOf" srcId="{5AE23B51-58F7-4827-A697-3916DBA21B8E}" destId="{94DE0A98-5FFE-4A7C-9495-65F89D7762A1}" srcOrd="0" destOrd="0" presId="urn:microsoft.com/office/officeart/2018/2/layout/IconLabelDescriptionList"/>
    <dgm:cxn modelId="{B42D911D-B3F4-4B88-A66C-FE8B5F3E6B79}" type="presParOf" srcId="{5AE23B51-58F7-4827-A697-3916DBA21B8E}" destId="{1BCC6FD2-DE36-45C2-81F6-95C356C219FD}" srcOrd="1" destOrd="0" presId="urn:microsoft.com/office/officeart/2018/2/layout/IconLabelDescriptionList"/>
    <dgm:cxn modelId="{100808DF-2144-4E4B-88BF-D69DA4A18406}" type="presParOf" srcId="{5AE23B51-58F7-4827-A697-3916DBA21B8E}" destId="{62DBB239-6756-485E-AC83-7619AB76627F}" srcOrd="2" destOrd="0" presId="urn:microsoft.com/office/officeart/2018/2/layout/IconLabelDescriptionList"/>
    <dgm:cxn modelId="{1BABCE76-3C2A-4F02-831C-86C796DFAE16}" type="presParOf" srcId="{5AE23B51-58F7-4827-A697-3916DBA21B8E}" destId="{7134BAC3-71FF-4C49-8090-4C9CB248B9AA}" srcOrd="3" destOrd="0" presId="urn:microsoft.com/office/officeart/2018/2/layout/IconLabelDescriptionList"/>
    <dgm:cxn modelId="{726FFDAB-38F0-41E8-97E6-3D7C2D3278DB}" type="presParOf" srcId="{5AE23B51-58F7-4827-A697-3916DBA21B8E}" destId="{3A7D1E2D-E416-47AA-99FD-308FF06556CD}" srcOrd="4" destOrd="0" presId="urn:microsoft.com/office/officeart/2018/2/layout/IconLabelDescriptionList"/>
    <dgm:cxn modelId="{C8FCCB09-7BC2-4A89-83B1-EC48BEDAE946}" type="presParOf" srcId="{BBC9E4CA-00EA-42EC-91BB-0FC9D2A66F0E}" destId="{9E115A4B-B927-4D32-93EF-3AD4C0E06136}" srcOrd="1" destOrd="0" presId="urn:microsoft.com/office/officeart/2018/2/layout/IconLabelDescriptionList"/>
    <dgm:cxn modelId="{6D43D90E-3971-41B7-9D4F-E0452288ABB4}" type="presParOf" srcId="{BBC9E4CA-00EA-42EC-91BB-0FC9D2A66F0E}" destId="{F0C2A7A8-0336-4963-A9F8-D05FDAEEDA80}" srcOrd="2" destOrd="0" presId="urn:microsoft.com/office/officeart/2018/2/layout/IconLabelDescriptionList"/>
    <dgm:cxn modelId="{9D360998-C868-4AA8-A61A-EAC1AC14D3AD}" type="presParOf" srcId="{F0C2A7A8-0336-4963-A9F8-D05FDAEEDA80}" destId="{F06F71AD-25F2-493D-8B62-F2ADE3B363AA}" srcOrd="0" destOrd="0" presId="urn:microsoft.com/office/officeart/2018/2/layout/IconLabelDescriptionList"/>
    <dgm:cxn modelId="{AB03F1C9-2AF1-4593-82AD-16E3B52BBA46}" type="presParOf" srcId="{F0C2A7A8-0336-4963-A9F8-D05FDAEEDA80}" destId="{145EA3EA-8895-4B86-AAC8-2C4FCCD82E93}" srcOrd="1" destOrd="0" presId="urn:microsoft.com/office/officeart/2018/2/layout/IconLabelDescriptionList"/>
    <dgm:cxn modelId="{717F1C8F-3BFA-4BE8-A9FA-F15F62472404}" type="presParOf" srcId="{F0C2A7A8-0336-4963-A9F8-D05FDAEEDA80}" destId="{DEC37507-341C-43BC-844F-30EC1352F4DE}" srcOrd="2" destOrd="0" presId="urn:microsoft.com/office/officeart/2018/2/layout/IconLabelDescriptionList"/>
    <dgm:cxn modelId="{E82BB5F7-9C8B-4AE0-AC1D-94B6C22DC157}" type="presParOf" srcId="{F0C2A7A8-0336-4963-A9F8-D05FDAEEDA80}" destId="{74AC617F-70C2-4645-B8EB-1AFDBF684C75}" srcOrd="3" destOrd="0" presId="urn:microsoft.com/office/officeart/2018/2/layout/IconLabelDescriptionList"/>
    <dgm:cxn modelId="{D9C26177-B49F-41A2-94EE-29B8997783E1}" type="presParOf" srcId="{F0C2A7A8-0336-4963-A9F8-D05FDAEEDA80}" destId="{D1FD7DC0-ED5F-467A-AE04-CCDA58AC7981}" srcOrd="4" destOrd="0" presId="urn:microsoft.com/office/officeart/2018/2/layout/IconLabelDescriptionList"/>
    <dgm:cxn modelId="{3DC3AAC0-187A-47FD-9CDF-45BD371A3BDA}" type="presParOf" srcId="{BBC9E4CA-00EA-42EC-91BB-0FC9D2A66F0E}" destId="{CC0E0B34-C0D5-4DB4-8CB8-4728EF79DBEF}" srcOrd="3" destOrd="0" presId="urn:microsoft.com/office/officeart/2018/2/layout/IconLabelDescriptionList"/>
    <dgm:cxn modelId="{9DD98217-06ED-4CA4-8AEA-AD6FF831DEEB}" type="presParOf" srcId="{BBC9E4CA-00EA-42EC-91BB-0FC9D2A66F0E}" destId="{08C5FE47-11DD-4B57-9ABE-9843A4623B26}" srcOrd="4" destOrd="0" presId="urn:microsoft.com/office/officeart/2018/2/layout/IconLabelDescriptionList"/>
    <dgm:cxn modelId="{450434FF-6A11-4A6F-92E7-F25012F7D1EF}" type="presParOf" srcId="{08C5FE47-11DD-4B57-9ABE-9843A4623B26}" destId="{40DA1E95-5CB7-4C27-AA87-D09BE6A1E0E8}" srcOrd="0" destOrd="0" presId="urn:microsoft.com/office/officeart/2018/2/layout/IconLabelDescriptionList"/>
    <dgm:cxn modelId="{6500B997-1212-4E45-90C4-1A02F3DBD2C3}" type="presParOf" srcId="{08C5FE47-11DD-4B57-9ABE-9843A4623B26}" destId="{08F1024A-2231-4947-97A0-23A06C6080E9}" srcOrd="1" destOrd="0" presId="urn:microsoft.com/office/officeart/2018/2/layout/IconLabelDescriptionList"/>
    <dgm:cxn modelId="{4E3A9E28-7C85-4658-A1B6-54A5D40C3232}" type="presParOf" srcId="{08C5FE47-11DD-4B57-9ABE-9843A4623B26}" destId="{A0AE60AE-81B5-4ACC-8CE7-7A1F6E294C7E}" srcOrd="2" destOrd="0" presId="urn:microsoft.com/office/officeart/2018/2/layout/IconLabelDescriptionList"/>
    <dgm:cxn modelId="{EAF57E60-EADF-4AAD-A801-03FCC0F8D46A}" type="presParOf" srcId="{08C5FE47-11DD-4B57-9ABE-9843A4623B26}" destId="{04AA849D-3540-4A45-ACE7-90977AF36C44}" srcOrd="3" destOrd="0" presId="urn:microsoft.com/office/officeart/2018/2/layout/IconLabelDescriptionList"/>
    <dgm:cxn modelId="{5E97F3E6-21E5-4207-85D1-8E8382519392}" type="presParOf" srcId="{08C5FE47-11DD-4B57-9ABE-9843A4623B26}" destId="{4AFF5BCB-B596-4A2F-B562-F8C5E8A8333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21F51F-0F15-47FA-BB2E-2F6E54A24F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0F2170-1DC6-4300-87AA-0B8108A8F2D7}">
      <dgm:prSet/>
      <dgm:spPr/>
      <dgm:t>
        <a:bodyPr/>
        <a:lstStyle/>
        <a:p>
          <a:r>
            <a:rPr lang="en-US"/>
            <a:t>Handles high dimensional, correlated data</a:t>
          </a:r>
        </a:p>
      </dgm:t>
    </dgm:pt>
    <dgm:pt modelId="{29ABFF6D-D791-4D30-BC57-04855E1D3A57}" type="parTrans" cxnId="{03B049CC-E06E-4A88-9D25-DAEB3E416C2C}">
      <dgm:prSet/>
      <dgm:spPr/>
      <dgm:t>
        <a:bodyPr/>
        <a:lstStyle/>
        <a:p>
          <a:endParaRPr lang="en-US"/>
        </a:p>
      </dgm:t>
    </dgm:pt>
    <dgm:pt modelId="{222DB447-5E57-400B-9B71-FFBB88234D3A}" type="sibTrans" cxnId="{03B049CC-E06E-4A88-9D25-DAEB3E416C2C}">
      <dgm:prSet/>
      <dgm:spPr/>
      <dgm:t>
        <a:bodyPr/>
        <a:lstStyle/>
        <a:p>
          <a:endParaRPr lang="en-US"/>
        </a:p>
      </dgm:t>
    </dgm:pt>
    <dgm:pt modelId="{A9175F89-2097-4272-A53E-D5C67DAEA7A2}">
      <dgm:prSet/>
      <dgm:spPr/>
      <dgm:t>
        <a:bodyPr/>
        <a:lstStyle/>
        <a:p>
          <a:r>
            <a:rPr lang="en-US"/>
            <a:t>RR handles multicollinearity, distributing importance across features</a:t>
          </a:r>
        </a:p>
      </dgm:t>
    </dgm:pt>
    <dgm:pt modelId="{E6B6ABA4-3976-4935-B61D-8B59D0502FCA}" type="parTrans" cxnId="{E58FBB7D-A5AE-40D6-826C-1082A19A3581}">
      <dgm:prSet/>
      <dgm:spPr/>
      <dgm:t>
        <a:bodyPr/>
        <a:lstStyle/>
        <a:p>
          <a:endParaRPr lang="en-US"/>
        </a:p>
      </dgm:t>
    </dgm:pt>
    <dgm:pt modelId="{203943D1-4E23-49E1-96E6-600CD769AC0E}" type="sibTrans" cxnId="{E58FBB7D-A5AE-40D6-826C-1082A19A3581}">
      <dgm:prSet/>
      <dgm:spPr/>
      <dgm:t>
        <a:bodyPr/>
        <a:lstStyle/>
        <a:p>
          <a:endParaRPr lang="en-US"/>
        </a:p>
      </dgm:t>
    </dgm:pt>
    <dgm:pt modelId="{0A5145AB-935F-4983-A608-5B9BE927918F}">
      <dgm:prSet/>
      <dgm:spPr/>
      <dgm:t>
        <a:bodyPr/>
        <a:lstStyle/>
        <a:p>
          <a:r>
            <a:rPr lang="en-US"/>
            <a:t>Good for complex, large feature sets</a:t>
          </a:r>
        </a:p>
      </dgm:t>
    </dgm:pt>
    <dgm:pt modelId="{94316619-D385-441E-B78D-826901D96D6F}" type="parTrans" cxnId="{3E7A4DB8-DD6F-4406-A0EA-920A085A9D2F}">
      <dgm:prSet/>
      <dgm:spPr/>
      <dgm:t>
        <a:bodyPr/>
        <a:lstStyle/>
        <a:p>
          <a:endParaRPr lang="en-US"/>
        </a:p>
      </dgm:t>
    </dgm:pt>
    <dgm:pt modelId="{90D33DBE-8C78-406D-9EB0-CFFDA343236E}" type="sibTrans" cxnId="{3E7A4DB8-DD6F-4406-A0EA-920A085A9D2F}">
      <dgm:prSet/>
      <dgm:spPr/>
      <dgm:t>
        <a:bodyPr/>
        <a:lstStyle/>
        <a:p>
          <a:endParaRPr lang="en-US"/>
        </a:p>
      </dgm:t>
    </dgm:pt>
    <dgm:pt modelId="{6FA2223E-695C-42EF-B550-03614A497CC5}">
      <dgm:prSet/>
      <dgm:spPr/>
      <dgm:t>
        <a:bodyPr/>
        <a:lstStyle/>
        <a:p>
          <a:r>
            <a:rPr lang="en-US"/>
            <a:t>Ability to use the features of signatures</a:t>
          </a:r>
        </a:p>
      </dgm:t>
    </dgm:pt>
    <dgm:pt modelId="{AB02F290-0885-4937-9093-D6B854AB248C}" type="parTrans" cxnId="{94363972-B20B-4BA2-9EE8-923D734AC5B3}">
      <dgm:prSet/>
      <dgm:spPr/>
      <dgm:t>
        <a:bodyPr/>
        <a:lstStyle/>
        <a:p>
          <a:endParaRPr lang="en-US"/>
        </a:p>
      </dgm:t>
    </dgm:pt>
    <dgm:pt modelId="{5361D2B5-E521-4B36-A86F-A02EE2D5A673}" type="sibTrans" cxnId="{94363972-B20B-4BA2-9EE8-923D734AC5B3}">
      <dgm:prSet/>
      <dgm:spPr/>
      <dgm:t>
        <a:bodyPr/>
        <a:lstStyle/>
        <a:p>
          <a:endParaRPr lang="en-US"/>
        </a:p>
      </dgm:t>
    </dgm:pt>
    <dgm:pt modelId="{ADC6BCF9-EC9C-485F-85F5-7F80930E7D98}">
      <dgm:prSet/>
      <dgm:spPr/>
      <dgm:t>
        <a:bodyPr/>
        <a:lstStyle/>
        <a:p>
          <a:r>
            <a:rPr lang="en-US"/>
            <a:t>Captures the nonlinear movements and patterns while using relatively little computational power </a:t>
          </a:r>
        </a:p>
      </dgm:t>
    </dgm:pt>
    <dgm:pt modelId="{88C638CC-CD78-4A42-A278-AC586BEBB87C}" type="parTrans" cxnId="{B595AE0B-1DDF-43B7-BDCC-8D57D707D947}">
      <dgm:prSet/>
      <dgm:spPr/>
      <dgm:t>
        <a:bodyPr/>
        <a:lstStyle/>
        <a:p>
          <a:endParaRPr lang="en-US"/>
        </a:p>
      </dgm:t>
    </dgm:pt>
    <dgm:pt modelId="{CCE42200-4C41-40D0-8FC4-7348597D3D09}" type="sibTrans" cxnId="{B595AE0B-1DDF-43B7-BDCC-8D57D707D947}">
      <dgm:prSet/>
      <dgm:spPr/>
      <dgm:t>
        <a:bodyPr/>
        <a:lstStyle/>
        <a:p>
          <a:endParaRPr lang="en-US"/>
        </a:p>
      </dgm:t>
    </dgm:pt>
    <dgm:pt modelId="{EB0EC7D3-DDDA-49EE-A0AA-A43E3D2A3B09}">
      <dgm:prSet/>
      <dgm:spPr/>
      <dgm:t>
        <a:bodyPr/>
        <a:lstStyle/>
        <a:p>
          <a:r>
            <a:rPr lang="en-US"/>
            <a:t>Prevents overfitting</a:t>
          </a:r>
        </a:p>
      </dgm:t>
    </dgm:pt>
    <dgm:pt modelId="{513A1C2A-FB7A-4D19-9A5F-9A015809E654}" type="parTrans" cxnId="{3F9A026C-8B41-41AE-BF65-21880385B71B}">
      <dgm:prSet/>
      <dgm:spPr/>
      <dgm:t>
        <a:bodyPr/>
        <a:lstStyle/>
        <a:p>
          <a:endParaRPr lang="en-US"/>
        </a:p>
      </dgm:t>
    </dgm:pt>
    <dgm:pt modelId="{33F9C3BD-2EEE-41C1-818F-1978D504D3D2}" type="sibTrans" cxnId="{3F9A026C-8B41-41AE-BF65-21880385B71B}">
      <dgm:prSet/>
      <dgm:spPr/>
      <dgm:t>
        <a:bodyPr/>
        <a:lstStyle/>
        <a:p>
          <a:endParaRPr lang="en-US"/>
        </a:p>
      </dgm:t>
    </dgm:pt>
    <dgm:pt modelId="{EB7DA231-A1A9-4B38-BD9D-FB4AA86D6BAF}">
      <dgm:prSet/>
      <dgm:spPr/>
      <dgm:t>
        <a:bodyPr/>
        <a:lstStyle/>
        <a:p>
          <a:r>
            <a:rPr lang="en-US"/>
            <a:t>Penalizes extreme weight values</a:t>
          </a:r>
        </a:p>
      </dgm:t>
    </dgm:pt>
    <dgm:pt modelId="{6CF681F1-0C34-44CD-9F29-154A36D748C1}" type="parTrans" cxnId="{B8E94CC9-49DC-4A56-A6CE-099934D6B673}">
      <dgm:prSet/>
      <dgm:spPr/>
      <dgm:t>
        <a:bodyPr/>
        <a:lstStyle/>
        <a:p>
          <a:endParaRPr lang="en-US"/>
        </a:p>
      </dgm:t>
    </dgm:pt>
    <dgm:pt modelId="{857136EC-EB96-4B36-BCB4-3460E37D5328}" type="sibTrans" cxnId="{B8E94CC9-49DC-4A56-A6CE-099934D6B673}">
      <dgm:prSet/>
      <dgm:spPr/>
      <dgm:t>
        <a:bodyPr/>
        <a:lstStyle/>
        <a:p>
          <a:endParaRPr lang="en-US"/>
        </a:p>
      </dgm:t>
    </dgm:pt>
    <dgm:pt modelId="{B8EC91E2-B18A-407A-8967-73D1DDE2B846}" type="pres">
      <dgm:prSet presAssocID="{5E21F51F-0F15-47FA-BB2E-2F6E54A24F71}" presName="root" presStyleCnt="0">
        <dgm:presLayoutVars>
          <dgm:dir/>
          <dgm:resizeHandles val="exact"/>
        </dgm:presLayoutVars>
      </dgm:prSet>
      <dgm:spPr/>
    </dgm:pt>
    <dgm:pt modelId="{4BC08BDF-EABA-4746-8A0F-1F8B73E294A6}" type="pres">
      <dgm:prSet presAssocID="{0C0F2170-1DC6-4300-87AA-0B8108A8F2D7}" presName="compNode" presStyleCnt="0"/>
      <dgm:spPr/>
    </dgm:pt>
    <dgm:pt modelId="{62F19C8D-A2D4-4E81-A6B6-61D7380C9404}" type="pres">
      <dgm:prSet presAssocID="{0C0F2170-1DC6-4300-87AA-0B8108A8F2D7}" presName="bgRect" presStyleLbl="bgShp" presStyleIdx="0" presStyleCnt="3"/>
      <dgm:spPr/>
    </dgm:pt>
    <dgm:pt modelId="{7D791605-EB5C-4B5D-B07B-5A297DCEEB1C}" type="pres">
      <dgm:prSet presAssocID="{0C0F2170-1DC6-4300-87AA-0B8108A8F2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7255D04-D7B8-427F-833F-7D8BC550C137}" type="pres">
      <dgm:prSet presAssocID="{0C0F2170-1DC6-4300-87AA-0B8108A8F2D7}" presName="spaceRect" presStyleCnt="0"/>
      <dgm:spPr/>
    </dgm:pt>
    <dgm:pt modelId="{E4D44113-1FEF-40C0-999E-F9E67863615A}" type="pres">
      <dgm:prSet presAssocID="{0C0F2170-1DC6-4300-87AA-0B8108A8F2D7}" presName="parTx" presStyleLbl="revTx" presStyleIdx="0" presStyleCnt="6">
        <dgm:presLayoutVars>
          <dgm:chMax val="0"/>
          <dgm:chPref val="0"/>
        </dgm:presLayoutVars>
      </dgm:prSet>
      <dgm:spPr/>
    </dgm:pt>
    <dgm:pt modelId="{25B60189-5069-47EE-831F-C71C80B2728B}" type="pres">
      <dgm:prSet presAssocID="{0C0F2170-1DC6-4300-87AA-0B8108A8F2D7}" presName="desTx" presStyleLbl="revTx" presStyleIdx="1" presStyleCnt="6">
        <dgm:presLayoutVars/>
      </dgm:prSet>
      <dgm:spPr/>
    </dgm:pt>
    <dgm:pt modelId="{78A45462-537A-4E33-AB47-AC48EBE80E6D}" type="pres">
      <dgm:prSet presAssocID="{222DB447-5E57-400B-9B71-FFBB88234D3A}" presName="sibTrans" presStyleCnt="0"/>
      <dgm:spPr/>
    </dgm:pt>
    <dgm:pt modelId="{27A04771-BED8-483F-9EF4-1F7DAB1E225C}" type="pres">
      <dgm:prSet presAssocID="{6FA2223E-695C-42EF-B550-03614A497CC5}" presName="compNode" presStyleCnt="0"/>
      <dgm:spPr/>
    </dgm:pt>
    <dgm:pt modelId="{CDA4D5CA-A659-4472-88FD-2A948F3E2740}" type="pres">
      <dgm:prSet presAssocID="{6FA2223E-695C-42EF-B550-03614A497CC5}" presName="bgRect" presStyleLbl="bgShp" presStyleIdx="1" presStyleCnt="3"/>
      <dgm:spPr/>
    </dgm:pt>
    <dgm:pt modelId="{0342FFF6-198C-4E34-BBA9-F32E5075F82C}" type="pres">
      <dgm:prSet presAssocID="{6FA2223E-695C-42EF-B550-03614A497C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09D967B5-1479-43A5-A2D1-4B864018B723}" type="pres">
      <dgm:prSet presAssocID="{6FA2223E-695C-42EF-B550-03614A497CC5}" presName="spaceRect" presStyleCnt="0"/>
      <dgm:spPr/>
    </dgm:pt>
    <dgm:pt modelId="{6D94DDB6-84EA-455B-88F5-869EF92363F3}" type="pres">
      <dgm:prSet presAssocID="{6FA2223E-695C-42EF-B550-03614A497CC5}" presName="parTx" presStyleLbl="revTx" presStyleIdx="2" presStyleCnt="6">
        <dgm:presLayoutVars>
          <dgm:chMax val="0"/>
          <dgm:chPref val="0"/>
        </dgm:presLayoutVars>
      </dgm:prSet>
      <dgm:spPr/>
    </dgm:pt>
    <dgm:pt modelId="{BBD4158B-440E-48CC-B348-18953E23E70A}" type="pres">
      <dgm:prSet presAssocID="{6FA2223E-695C-42EF-B550-03614A497CC5}" presName="desTx" presStyleLbl="revTx" presStyleIdx="3" presStyleCnt="6">
        <dgm:presLayoutVars/>
      </dgm:prSet>
      <dgm:spPr/>
    </dgm:pt>
    <dgm:pt modelId="{DE05BD27-5147-4E5B-A03D-5EC480FC9956}" type="pres">
      <dgm:prSet presAssocID="{5361D2B5-E521-4B36-A86F-A02EE2D5A673}" presName="sibTrans" presStyleCnt="0"/>
      <dgm:spPr/>
    </dgm:pt>
    <dgm:pt modelId="{38F4471F-A9FD-4DDC-8525-E40603C601BF}" type="pres">
      <dgm:prSet presAssocID="{EB0EC7D3-DDDA-49EE-A0AA-A43E3D2A3B09}" presName="compNode" presStyleCnt="0"/>
      <dgm:spPr/>
    </dgm:pt>
    <dgm:pt modelId="{8F7D1DC6-A98C-4ACE-A2D6-EE8298924988}" type="pres">
      <dgm:prSet presAssocID="{EB0EC7D3-DDDA-49EE-A0AA-A43E3D2A3B09}" presName="bgRect" presStyleLbl="bgShp" presStyleIdx="2" presStyleCnt="3"/>
      <dgm:spPr/>
    </dgm:pt>
    <dgm:pt modelId="{78089CB3-A0B9-42F3-B4BD-C1766C988A55}" type="pres">
      <dgm:prSet presAssocID="{EB0EC7D3-DDDA-49EE-A0AA-A43E3D2A3B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64E50E9-F4C5-4432-92C3-8A743CD0F919}" type="pres">
      <dgm:prSet presAssocID="{EB0EC7D3-DDDA-49EE-A0AA-A43E3D2A3B09}" presName="spaceRect" presStyleCnt="0"/>
      <dgm:spPr/>
    </dgm:pt>
    <dgm:pt modelId="{9899928D-345E-45D1-BFD2-EAF46D4626A2}" type="pres">
      <dgm:prSet presAssocID="{EB0EC7D3-DDDA-49EE-A0AA-A43E3D2A3B09}" presName="parTx" presStyleLbl="revTx" presStyleIdx="4" presStyleCnt="6">
        <dgm:presLayoutVars>
          <dgm:chMax val="0"/>
          <dgm:chPref val="0"/>
        </dgm:presLayoutVars>
      </dgm:prSet>
      <dgm:spPr/>
    </dgm:pt>
    <dgm:pt modelId="{56441C66-3F70-4073-96FE-CA9E97C30AB4}" type="pres">
      <dgm:prSet presAssocID="{EB0EC7D3-DDDA-49EE-A0AA-A43E3D2A3B09}" presName="desTx" presStyleLbl="revTx" presStyleIdx="5" presStyleCnt="6">
        <dgm:presLayoutVars/>
      </dgm:prSet>
      <dgm:spPr/>
    </dgm:pt>
  </dgm:ptLst>
  <dgm:cxnLst>
    <dgm:cxn modelId="{B595AE0B-1DDF-43B7-BDCC-8D57D707D947}" srcId="{6FA2223E-695C-42EF-B550-03614A497CC5}" destId="{ADC6BCF9-EC9C-485F-85F5-7F80930E7D98}" srcOrd="0" destOrd="0" parTransId="{88C638CC-CD78-4A42-A278-AC586BEBB87C}" sibTransId="{CCE42200-4C41-40D0-8FC4-7348597D3D09}"/>
    <dgm:cxn modelId="{458D8429-0A37-4C74-9405-3BF9853035E2}" type="presOf" srcId="{6FA2223E-695C-42EF-B550-03614A497CC5}" destId="{6D94DDB6-84EA-455B-88F5-869EF92363F3}" srcOrd="0" destOrd="0" presId="urn:microsoft.com/office/officeart/2018/2/layout/IconVerticalSolidList"/>
    <dgm:cxn modelId="{1E531444-697C-4B17-BA4B-AC113BFD42A4}" type="presOf" srcId="{0C0F2170-1DC6-4300-87AA-0B8108A8F2D7}" destId="{E4D44113-1FEF-40C0-999E-F9E67863615A}" srcOrd="0" destOrd="0" presId="urn:microsoft.com/office/officeart/2018/2/layout/IconVerticalSolidList"/>
    <dgm:cxn modelId="{1CACBD5B-5C2F-4825-9837-FA673A0DF06A}" type="presOf" srcId="{5E21F51F-0F15-47FA-BB2E-2F6E54A24F71}" destId="{B8EC91E2-B18A-407A-8967-73D1DDE2B846}" srcOrd="0" destOrd="0" presId="urn:microsoft.com/office/officeart/2018/2/layout/IconVerticalSolidList"/>
    <dgm:cxn modelId="{3F9A026C-8B41-41AE-BF65-21880385B71B}" srcId="{5E21F51F-0F15-47FA-BB2E-2F6E54A24F71}" destId="{EB0EC7D3-DDDA-49EE-A0AA-A43E3D2A3B09}" srcOrd="2" destOrd="0" parTransId="{513A1C2A-FB7A-4D19-9A5F-9A015809E654}" sibTransId="{33F9C3BD-2EEE-41C1-818F-1978D504D3D2}"/>
    <dgm:cxn modelId="{94363972-B20B-4BA2-9EE8-923D734AC5B3}" srcId="{5E21F51F-0F15-47FA-BB2E-2F6E54A24F71}" destId="{6FA2223E-695C-42EF-B550-03614A497CC5}" srcOrd="1" destOrd="0" parTransId="{AB02F290-0885-4937-9093-D6B854AB248C}" sibTransId="{5361D2B5-E521-4B36-A86F-A02EE2D5A673}"/>
    <dgm:cxn modelId="{E58FBB7D-A5AE-40D6-826C-1082A19A3581}" srcId="{0C0F2170-1DC6-4300-87AA-0B8108A8F2D7}" destId="{A9175F89-2097-4272-A53E-D5C67DAEA7A2}" srcOrd="0" destOrd="0" parTransId="{E6B6ABA4-3976-4935-B61D-8B59D0502FCA}" sibTransId="{203943D1-4E23-49E1-96E6-600CD769AC0E}"/>
    <dgm:cxn modelId="{7D02C37F-5A7C-411B-9D76-F919CA28941D}" type="presOf" srcId="{EB0EC7D3-DDDA-49EE-A0AA-A43E3D2A3B09}" destId="{9899928D-345E-45D1-BFD2-EAF46D4626A2}" srcOrd="0" destOrd="0" presId="urn:microsoft.com/office/officeart/2018/2/layout/IconVerticalSolidList"/>
    <dgm:cxn modelId="{6B83D995-029A-4CA7-8009-31CAADACDA02}" type="presOf" srcId="{EB7DA231-A1A9-4B38-BD9D-FB4AA86D6BAF}" destId="{56441C66-3F70-4073-96FE-CA9E97C30AB4}" srcOrd="0" destOrd="0" presId="urn:microsoft.com/office/officeart/2018/2/layout/IconVerticalSolidList"/>
    <dgm:cxn modelId="{3E7A4DB8-DD6F-4406-A0EA-920A085A9D2F}" srcId="{0C0F2170-1DC6-4300-87AA-0B8108A8F2D7}" destId="{0A5145AB-935F-4983-A608-5B9BE927918F}" srcOrd="1" destOrd="0" parTransId="{94316619-D385-441E-B78D-826901D96D6F}" sibTransId="{90D33DBE-8C78-406D-9EB0-CFFDA343236E}"/>
    <dgm:cxn modelId="{B8E94CC9-49DC-4A56-A6CE-099934D6B673}" srcId="{EB0EC7D3-DDDA-49EE-A0AA-A43E3D2A3B09}" destId="{EB7DA231-A1A9-4B38-BD9D-FB4AA86D6BAF}" srcOrd="0" destOrd="0" parTransId="{6CF681F1-0C34-44CD-9F29-154A36D748C1}" sibTransId="{857136EC-EB96-4B36-BCB4-3460E37D5328}"/>
    <dgm:cxn modelId="{03B049CC-E06E-4A88-9D25-DAEB3E416C2C}" srcId="{5E21F51F-0F15-47FA-BB2E-2F6E54A24F71}" destId="{0C0F2170-1DC6-4300-87AA-0B8108A8F2D7}" srcOrd="0" destOrd="0" parTransId="{29ABFF6D-D791-4D30-BC57-04855E1D3A57}" sibTransId="{222DB447-5E57-400B-9B71-FFBB88234D3A}"/>
    <dgm:cxn modelId="{036B6BD7-8664-4A90-87EE-9A714C537F6E}" type="presOf" srcId="{ADC6BCF9-EC9C-485F-85F5-7F80930E7D98}" destId="{BBD4158B-440E-48CC-B348-18953E23E70A}" srcOrd="0" destOrd="0" presId="urn:microsoft.com/office/officeart/2018/2/layout/IconVerticalSolidList"/>
    <dgm:cxn modelId="{995234E6-26E3-4274-A427-E4DA6C08FDE0}" type="presOf" srcId="{A9175F89-2097-4272-A53E-D5C67DAEA7A2}" destId="{25B60189-5069-47EE-831F-C71C80B2728B}" srcOrd="0" destOrd="0" presId="urn:microsoft.com/office/officeart/2018/2/layout/IconVerticalSolidList"/>
    <dgm:cxn modelId="{86AA5FFA-B80E-41D6-9666-A8E802AD433F}" type="presOf" srcId="{0A5145AB-935F-4983-A608-5B9BE927918F}" destId="{25B60189-5069-47EE-831F-C71C80B2728B}" srcOrd="0" destOrd="1" presId="urn:microsoft.com/office/officeart/2018/2/layout/IconVerticalSolidList"/>
    <dgm:cxn modelId="{88D8B828-3E40-40D4-A71C-F5852760ED7B}" type="presParOf" srcId="{B8EC91E2-B18A-407A-8967-73D1DDE2B846}" destId="{4BC08BDF-EABA-4746-8A0F-1F8B73E294A6}" srcOrd="0" destOrd="0" presId="urn:microsoft.com/office/officeart/2018/2/layout/IconVerticalSolidList"/>
    <dgm:cxn modelId="{437D77A8-D3CA-4854-B8AF-B5BA108529CB}" type="presParOf" srcId="{4BC08BDF-EABA-4746-8A0F-1F8B73E294A6}" destId="{62F19C8D-A2D4-4E81-A6B6-61D7380C9404}" srcOrd="0" destOrd="0" presId="urn:microsoft.com/office/officeart/2018/2/layout/IconVerticalSolidList"/>
    <dgm:cxn modelId="{B8C3E470-5ECA-4355-8A50-04D07E81D426}" type="presParOf" srcId="{4BC08BDF-EABA-4746-8A0F-1F8B73E294A6}" destId="{7D791605-EB5C-4B5D-B07B-5A297DCEEB1C}" srcOrd="1" destOrd="0" presId="urn:microsoft.com/office/officeart/2018/2/layout/IconVerticalSolidList"/>
    <dgm:cxn modelId="{534A6A69-DB26-45F9-A40F-BE076FFA0D9B}" type="presParOf" srcId="{4BC08BDF-EABA-4746-8A0F-1F8B73E294A6}" destId="{67255D04-D7B8-427F-833F-7D8BC550C137}" srcOrd="2" destOrd="0" presId="urn:microsoft.com/office/officeart/2018/2/layout/IconVerticalSolidList"/>
    <dgm:cxn modelId="{D7C4D49C-2D04-43FF-9863-D1F6EF02FC90}" type="presParOf" srcId="{4BC08BDF-EABA-4746-8A0F-1F8B73E294A6}" destId="{E4D44113-1FEF-40C0-999E-F9E67863615A}" srcOrd="3" destOrd="0" presId="urn:microsoft.com/office/officeart/2018/2/layout/IconVerticalSolidList"/>
    <dgm:cxn modelId="{DF4E7B25-C677-42F7-B9A7-B51E22680B2C}" type="presParOf" srcId="{4BC08BDF-EABA-4746-8A0F-1F8B73E294A6}" destId="{25B60189-5069-47EE-831F-C71C80B2728B}" srcOrd="4" destOrd="0" presId="urn:microsoft.com/office/officeart/2018/2/layout/IconVerticalSolidList"/>
    <dgm:cxn modelId="{6BAF8A7A-749E-4C95-8D19-F6BE44F17FAD}" type="presParOf" srcId="{B8EC91E2-B18A-407A-8967-73D1DDE2B846}" destId="{78A45462-537A-4E33-AB47-AC48EBE80E6D}" srcOrd="1" destOrd="0" presId="urn:microsoft.com/office/officeart/2018/2/layout/IconVerticalSolidList"/>
    <dgm:cxn modelId="{A0D468C8-E0B6-4A15-B320-2514825A57AD}" type="presParOf" srcId="{B8EC91E2-B18A-407A-8967-73D1DDE2B846}" destId="{27A04771-BED8-483F-9EF4-1F7DAB1E225C}" srcOrd="2" destOrd="0" presId="urn:microsoft.com/office/officeart/2018/2/layout/IconVerticalSolidList"/>
    <dgm:cxn modelId="{D6C945AD-A5B0-4529-A82D-3FC3A716ACDD}" type="presParOf" srcId="{27A04771-BED8-483F-9EF4-1F7DAB1E225C}" destId="{CDA4D5CA-A659-4472-88FD-2A948F3E2740}" srcOrd="0" destOrd="0" presId="urn:microsoft.com/office/officeart/2018/2/layout/IconVerticalSolidList"/>
    <dgm:cxn modelId="{CF68574B-BAD9-4ABF-8A38-29619FCF7A62}" type="presParOf" srcId="{27A04771-BED8-483F-9EF4-1F7DAB1E225C}" destId="{0342FFF6-198C-4E34-BBA9-F32E5075F82C}" srcOrd="1" destOrd="0" presId="urn:microsoft.com/office/officeart/2018/2/layout/IconVerticalSolidList"/>
    <dgm:cxn modelId="{B1B01F3B-2B70-4017-B77F-250A02FAC96A}" type="presParOf" srcId="{27A04771-BED8-483F-9EF4-1F7DAB1E225C}" destId="{09D967B5-1479-43A5-A2D1-4B864018B723}" srcOrd="2" destOrd="0" presId="urn:microsoft.com/office/officeart/2018/2/layout/IconVerticalSolidList"/>
    <dgm:cxn modelId="{4A10E786-EA7A-4481-911E-B710FD0F4B53}" type="presParOf" srcId="{27A04771-BED8-483F-9EF4-1F7DAB1E225C}" destId="{6D94DDB6-84EA-455B-88F5-869EF92363F3}" srcOrd="3" destOrd="0" presId="urn:microsoft.com/office/officeart/2018/2/layout/IconVerticalSolidList"/>
    <dgm:cxn modelId="{A1B759FD-AB33-4B81-A91A-7803BC8DF035}" type="presParOf" srcId="{27A04771-BED8-483F-9EF4-1F7DAB1E225C}" destId="{BBD4158B-440E-48CC-B348-18953E23E70A}" srcOrd="4" destOrd="0" presId="urn:microsoft.com/office/officeart/2018/2/layout/IconVerticalSolidList"/>
    <dgm:cxn modelId="{A00758F9-2315-433B-95DD-771B7CA3A8C5}" type="presParOf" srcId="{B8EC91E2-B18A-407A-8967-73D1DDE2B846}" destId="{DE05BD27-5147-4E5B-A03D-5EC480FC9956}" srcOrd="3" destOrd="0" presId="urn:microsoft.com/office/officeart/2018/2/layout/IconVerticalSolidList"/>
    <dgm:cxn modelId="{D89B19C6-2371-4D55-B4EE-8729F0E74EF7}" type="presParOf" srcId="{B8EC91E2-B18A-407A-8967-73D1DDE2B846}" destId="{38F4471F-A9FD-4DDC-8525-E40603C601BF}" srcOrd="4" destOrd="0" presId="urn:microsoft.com/office/officeart/2018/2/layout/IconVerticalSolidList"/>
    <dgm:cxn modelId="{79044534-2948-4B4F-BDE9-51FF51C51C7C}" type="presParOf" srcId="{38F4471F-A9FD-4DDC-8525-E40603C601BF}" destId="{8F7D1DC6-A98C-4ACE-A2D6-EE8298924988}" srcOrd="0" destOrd="0" presId="urn:microsoft.com/office/officeart/2018/2/layout/IconVerticalSolidList"/>
    <dgm:cxn modelId="{C9DE930F-5374-4E62-85B4-F573E4034DB2}" type="presParOf" srcId="{38F4471F-A9FD-4DDC-8525-E40603C601BF}" destId="{78089CB3-A0B9-42F3-B4BD-C1766C988A55}" srcOrd="1" destOrd="0" presId="urn:microsoft.com/office/officeart/2018/2/layout/IconVerticalSolidList"/>
    <dgm:cxn modelId="{EE3EED9E-0A17-4AE4-8717-1E9E9FBC8527}" type="presParOf" srcId="{38F4471F-A9FD-4DDC-8525-E40603C601BF}" destId="{D64E50E9-F4C5-4432-92C3-8A743CD0F919}" srcOrd="2" destOrd="0" presId="urn:microsoft.com/office/officeart/2018/2/layout/IconVerticalSolidList"/>
    <dgm:cxn modelId="{C7A29429-4C92-48A3-9962-5F593766DECA}" type="presParOf" srcId="{38F4471F-A9FD-4DDC-8525-E40603C601BF}" destId="{9899928D-345E-45D1-BFD2-EAF46D4626A2}" srcOrd="3" destOrd="0" presId="urn:microsoft.com/office/officeart/2018/2/layout/IconVerticalSolidList"/>
    <dgm:cxn modelId="{8D7808FC-AA63-49DB-9B1F-1F8506BE57E2}" type="presParOf" srcId="{38F4471F-A9FD-4DDC-8525-E40603C601BF}" destId="{56441C66-3F70-4073-96FE-CA9E97C30AB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3F1482-76E8-46C3-ACA8-3A2AD85337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EC05FF-838E-49B0-8367-65EEE1E87059}">
      <dgm:prSet/>
      <dgm:spPr/>
      <dgm:t>
        <a:bodyPr/>
        <a:lstStyle/>
        <a:p>
          <a:r>
            <a:rPr lang="en-US"/>
            <a:t>Finished creating model with signatures up to the 3</a:t>
          </a:r>
          <a:r>
            <a:rPr lang="en-US" baseline="30000"/>
            <a:t>rd</a:t>
          </a:r>
          <a:r>
            <a:rPr lang="en-US"/>
            <a:t> depth</a:t>
          </a:r>
        </a:p>
      </dgm:t>
    </dgm:pt>
    <dgm:pt modelId="{70056A64-8EDA-45BD-85B4-210D13C01156}" type="parTrans" cxnId="{45B47998-47DB-4B4B-B598-01BCBE6825B6}">
      <dgm:prSet/>
      <dgm:spPr/>
      <dgm:t>
        <a:bodyPr/>
        <a:lstStyle/>
        <a:p>
          <a:endParaRPr lang="en-US"/>
        </a:p>
      </dgm:t>
    </dgm:pt>
    <dgm:pt modelId="{8746F3DE-E643-47BC-8451-18876E882061}" type="sibTrans" cxnId="{45B47998-47DB-4B4B-B598-01BCBE6825B6}">
      <dgm:prSet/>
      <dgm:spPr/>
      <dgm:t>
        <a:bodyPr/>
        <a:lstStyle/>
        <a:p>
          <a:endParaRPr lang="en-US"/>
        </a:p>
      </dgm:t>
    </dgm:pt>
    <dgm:pt modelId="{9E8F3C93-DC62-4901-90A6-ED1D3E5091C1}">
      <dgm:prSet/>
      <dgm:spPr/>
      <dgm:t>
        <a:bodyPr/>
        <a:lstStyle/>
        <a:p>
          <a:r>
            <a:rPr lang="en-US"/>
            <a:t>Similar results to random forest tree model from QRT</a:t>
          </a:r>
        </a:p>
      </dgm:t>
    </dgm:pt>
    <dgm:pt modelId="{EC8F8443-0AA6-4ECF-B80C-B930F3557244}" type="parTrans" cxnId="{8AE8BD0C-6578-4C41-8DCD-48737B1EA60B}">
      <dgm:prSet/>
      <dgm:spPr/>
      <dgm:t>
        <a:bodyPr/>
        <a:lstStyle/>
        <a:p>
          <a:endParaRPr lang="en-US"/>
        </a:p>
      </dgm:t>
    </dgm:pt>
    <dgm:pt modelId="{15038D97-1CB3-497E-AEA5-EACF96242B90}" type="sibTrans" cxnId="{8AE8BD0C-6578-4C41-8DCD-48737B1EA60B}">
      <dgm:prSet/>
      <dgm:spPr/>
      <dgm:t>
        <a:bodyPr/>
        <a:lstStyle/>
        <a:p>
          <a:endParaRPr lang="en-US"/>
        </a:p>
      </dgm:t>
    </dgm:pt>
    <dgm:pt modelId="{6F8839F2-1A14-4AC8-9C2A-F15FD2712B29}">
      <dgm:prSet/>
      <dgm:spPr/>
      <dgm:t>
        <a:bodyPr/>
        <a:lstStyle/>
        <a:p>
          <a:r>
            <a:rPr lang="en-US"/>
            <a:t>Seems to be overfitting on data still, so we will use random sampling, avg of stocks in each industry and then compute signatures</a:t>
          </a:r>
        </a:p>
      </dgm:t>
    </dgm:pt>
    <dgm:pt modelId="{308BD2A7-9901-4BF8-8C91-FF32DBF58C6A}" type="parTrans" cxnId="{308937CA-D559-451C-81EC-F603CC7A0728}">
      <dgm:prSet/>
      <dgm:spPr/>
      <dgm:t>
        <a:bodyPr/>
        <a:lstStyle/>
        <a:p>
          <a:endParaRPr lang="en-US"/>
        </a:p>
      </dgm:t>
    </dgm:pt>
    <dgm:pt modelId="{F1561E9C-882F-421B-9010-25769873105D}" type="sibTrans" cxnId="{308937CA-D559-451C-81EC-F603CC7A0728}">
      <dgm:prSet/>
      <dgm:spPr/>
      <dgm:t>
        <a:bodyPr/>
        <a:lstStyle/>
        <a:p>
          <a:endParaRPr lang="en-US"/>
        </a:p>
      </dgm:t>
    </dgm:pt>
    <dgm:pt modelId="{43A73082-4CB9-4136-8B74-C8A52F956032}">
      <dgm:prSet/>
      <dgm:spPr/>
      <dgm:t>
        <a:bodyPr/>
        <a:lstStyle/>
        <a:p>
          <a:r>
            <a:rPr lang="en-US"/>
            <a:t>Using kernels in order to group stocks by industry</a:t>
          </a:r>
        </a:p>
      </dgm:t>
    </dgm:pt>
    <dgm:pt modelId="{F8890104-D8EA-4854-84F7-7D2A709C55A3}" type="parTrans" cxnId="{66508E17-31A3-45D4-B1DA-8346C2C05B3F}">
      <dgm:prSet/>
      <dgm:spPr/>
      <dgm:t>
        <a:bodyPr/>
        <a:lstStyle/>
        <a:p>
          <a:endParaRPr lang="en-US"/>
        </a:p>
      </dgm:t>
    </dgm:pt>
    <dgm:pt modelId="{36A9A764-DC44-4171-BE06-16B52B1A0774}" type="sibTrans" cxnId="{66508E17-31A3-45D4-B1DA-8346C2C05B3F}">
      <dgm:prSet/>
      <dgm:spPr/>
      <dgm:t>
        <a:bodyPr/>
        <a:lstStyle/>
        <a:p>
          <a:endParaRPr lang="en-US"/>
        </a:p>
      </dgm:t>
    </dgm:pt>
    <dgm:pt modelId="{C4A31936-6C47-4C1D-AF99-C19B3262AE3A}" type="pres">
      <dgm:prSet presAssocID="{DE3F1482-76E8-46C3-ACA8-3A2AD8533732}" presName="root" presStyleCnt="0">
        <dgm:presLayoutVars>
          <dgm:dir/>
          <dgm:resizeHandles val="exact"/>
        </dgm:presLayoutVars>
      </dgm:prSet>
      <dgm:spPr/>
    </dgm:pt>
    <dgm:pt modelId="{3A9B4303-259D-4995-852A-B6A107381039}" type="pres">
      <dgm:prSet presAssocID="{FEEC05FF-838E-49B0-8367-65EEE1E87059}" presName="compNode" presStyleCnt="0"/>
      <dgm:spPr/>
    </dgm:pt>
    <dgm:pt modelId="{4351285F-8078-4126-9399-8012A588716F}" type="pres">
      <dgm:prSet presAssocID="{FEEC05FF-838E-49B0-8367-65EEE1E87059}" presName="bgRect" presStyleLbl="bgShp" presStyleIdx="0" presStyleCnt="4"/>
      <dgm:spPr/>
    </dgm:pt>
    <dgm:pt modelId="{14FB293D-2A99-45DD-8FF5-868972AD4609}" type="pres">
      <dgm:prSet presAssocID="{FEEC05FF-838E-49B0-8367-65EEE1E870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C05AEF7-41FE-478C-B945-B6FDF1D1947D}" type="pres">
      <dgm:prSet presAssocID="{FEEC05FF-838E-49B0-8367-65EEE1E87059}" presName="spaceRect" presStyleCnt="0"/>
      <dgm:spPr/>
    </dgm:pt>
    <dgm:pt modelId="{B69A65A5-7E39-4A2A-B046-119246D2DB97}" type="pres">
      <dgm:prSet presAssocID="{FEEC05FF-838E-49B0-8367-65EEE1E87059}" presName="parTx" presStyleLbl="revTx" presStyleIdx="0" presStyleCnt="4">
        <dgm:presLayoutVars>
          <dgm:chMax val="0"/>
          <dgm:chPref val="0"/>
        </dgm:presLayoutVars>
      </dgm:prSet>
      <dgm:spPr/>
    </dgm:pt>
    <dgm:pt modelId="{A04822CC-A51C-4C11-AF66-6B3D3CEC2066}" type="pres">
      <dgm:prSet presAssocID="{8746F3DE-E643-47BC-8451-18876E882061}" presName="sibTrans" presStyleCnt="0"/>
      <dgm:spPr/>
    </dgm:pt>
    <dgm:pt modelId="{C19FB0EF-C3D6-4B6A-98FC-63C7E1DF40A2}" type="pres">
      <dgm:prSet presAssocID="{9E8F3C93-DC62-4901-90A6-ED1D3E5091C1}" presName="compNode" presStyleCnt="0"/>
      <dgm:spPr/>
    </dgm:pt>
    <dgm:pt modelId="{4CC96D2C-9FEE-4549-82A8-7D6DC207643E}" type="pres">
      <dgm:prSet presAssocID="{9E8F3C93-DC62-4901-90A6-ED1D3E5091C1}" presName="bgRect" presStyleLbl="bgShp" presStyleIdx="1" presStyleCnt="4"/>
      <dgm:spPr/>
    </dgm:pt>
    <dgm:pt modelId="{D1B8A201-4DC0-41B6-8797-143185730644}" type="pres">
      <dgm:prSet presAssocID="{9E8F3C93-DC62-4901-90A6-ED1D3E5091C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69C89ED-C3D8-4072-9C23-810A9F515C78}" type="pres">
      <dgm:prSet presAssocID="{9E8F3C93-DC62-4901-90A6-ED1D3E5091C1}" presName="spaceRect" presStyleCnt="0"/>
      <dgm:spPr/>
    </dgm:pt>
    <dgm:pt modelId="{495B11FB-A779-4178-AD43-FDDD8AAE272C}" type="pres">
      <dgm:prSet presAssocID="{9E8F3C93-DC62-4901-90A6-ED1D3E5091C1}" presName="parTx" presStyleLbl="revTx" presStyleIdx="1" presStyleCnt="4">
        <dgm:presLayoutVars>
          <dgm:chMax val="0"/>
          <dgm:chPref val="0"/>
        </dgm:presLayoutVars>
      </dgm:prSet>
      <dgm:spPr/>
    </dgm:pt>
    <dgm:pt modelId="{759594B6-4FC8-4A25-8FB6-F8BAE800DEDE}" type="pres">
      <dgm:prSet presAssocID="{15038D97-1CB3-497E-AEA5-EACF96242B90}" presName="sibTrans" presStyleCnt="0"/>
      <dgm:spPr/>
    </dgm:pt>
    <dgm:pt modelId="{65D90AD2-8DF0-4FD3-9EC1-63286E0D208F}" type="pres">
      <dgm:prSet presAssocID="{6F8839F2-1A14-4AC8-9C2A-F15FD2712B29}" presName="compNode" presStyleCnt="0"/>
      <dgm:spPr/>
    </dgm:pt>
    <dgm:pt modelId="{3F16590D-1011-4AFF-9BAC-02BD19FEDD60}" type="pres">
      <dgm:prSet presAssocID="{6F8839F2-1A14-4AC8-9C2A-F15FD2712B29}" presName="bgRect" presStyleLbl="bgShp" presStyleIdx="2" presStyleCnt="4"/>
      <dgm:spPr/>
    </dgm:pt>
    <dgm:pt modelId="{A85DCE4F-EEDE-40CD-90C3-C08E926411A8}" type="pres">
      <dgm:prSet presAssocID="{6F8839F2-1A14-4AC8-9C2A-F15FD2712B2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69EB81A-F155-4102-9429-56479340FF66}" type="pres">
      <dgm:prSet presAssocID="{6F8839F2-1A14-4AC8-9C2A-F15FD2712B29}" presName="spaceRect" presStyleCnt="0"/>
      <dgm:spPr/>
    </dgm:pt>
    <dgm:pt modelId="{D17A7396-C87B-4450-BA49-DBF99A0910BA}" type="pres">
      <dgm:prSet presAssocID="{6F8839F2-1A14-4AC8-9C2A-F15FD2712B29}" presName="parTx" presStyleLbl="revTx" presStyleIdx="2" presStyleCnt="4">
        <dgm:presLayoutVars>
          <dgm:chMax val="0"/>
          <dgm:chPref val="0"/>
        </dgm:presLayoutVars>
      </dgm:prSet>
      <dgm:spPr/>
    </dgm:pt>
    <dgm:pt modelId="{210BA565-0707-46F5-9FAD-3A5F7169FC4F}" type="pres">
      <dgm:prSet presAssocID="{F1561E9C-882F-421B-9010-25769873105D}" presName="sibTrans" presStyleCnt="0"/>
      <dgm:spPr/>
    </dgm:pt>
    <dgm:pt modelId="{F3E05DEF-E7A7-45EC-8B53-8E3525BE8133}" type="pres">
      <dgm:prSet presAssocID="{43A73082-4CB9-4136-8B74-C8A52F956032}" presName="compNode" presStyleCnt="0"/>
      <dgm:spPr/>
    </dgm:pt>
    <dgm:pt modelId="{84398F14-A259-4F50-A30C-873977EA4FE9}" type="pres">
      <dgm:prSet presAssocID="{43A73082-4CB9-4136-8B74-C8A52F956032}" presName="bgRect" presStyleLbl="bgShp" presStyleIdx="3" presStyleCnt="4"/>
      <dgm:spPr/>
    </dgm:pt>
    <dgm:pt modelId="{42FDE008-230C-48A6-B6BB-286FB4139278}" type="pres">
      <dgm:prSet presAssocID="{43A73082-4CB9-4136-8B74-C8A52F9560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88BB5BE-DFBF-4576-89F1-766AD6BA015B}" type="pres">
      <dgm:prSet presAssocID="{43A73082-4CB9-4136-8B74-C8A52F956032}" presName="spaceRect" presStyleCnt="0"/>
      <dgm:spPr/>
    </dgm:pt>
    <dgm:pt modelId="{445B9AF7-4877-4D3B-A3D0-817C4321F4D2}" type="pres">
      <dgm:prSet presAssocID="{43A73082-4CB9-4136-8B74-C8A52F9560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AE8BD0C-6578-4C41-8DCD-48737B1EA60B}" srcId="{DE3F1482-76E8-46C3-ACA8-3A2AD8533732}" destId="{9E8F3C93-DC62-4901-90A6-ED1D3E5091C1}" srcOrd="1" destOrd="0" parTransId="{EC8F8443-0AA6-4ECF-B80C-B930F3557244}" sibTransId="{15038D97-1CB3-497E-AEA5-EACF96242B90}"/>
    <dgm:cxn modelId="{66508E17-31A3-45D4-B1DA-8346C2C05B3F}" srcId="{DE3F1482-76E8-46C3-ACA8-3A2AD8533732}" destId="{43A73082-4CB9-4136-8B74-C8A52F956032}" srcOrd="3" destOrd="0" parTransId="{F8890104-D8EA-4854-84F7-7D2A709C55A3}" sibTransId="{36A9A764-DC44-4171-BE06-16B52B1A0774}"/>
    <dgm:cxn modelId="{14914A2C-3E8E-433F-BB77-92B42C2EAE95}" type="presOf" srcId="{6F8839F2-1A14-4AC8-9C2A-F15FD2712B29}" destId="{D17A7396-C87B-4450-BA49-DBF99A0910BA}" srcOrd="0" destOrd="0" presId="urn:microsoft.com/office/officeart/2018/2/layout/IconVerticalSolidList"/>
    <dgm:cxn modelId="{45B47998-47DB-4B4B-B598-01BCBE6825B6}" srcId="{DE3F1482-76E8-46C3-ACA8-3A2AD8533732}" destId="{FEEC05FF-838E-49B0-8367-65EEE1E87059}" srcOrd="0" destOrd="0" parTransId="{70056A64-8EDA-45BD-85B4-210D13C01156}" sibTransId="{8746F3DE-E643-47BC-8451-18876E882061}"/>
    <dgm:cxn modelId="{4527B199-D0C9-4576-9E98-A5148E030B89}" type="presOf" srcId="{43A73082-4CB9-4136-8B74-C8A52F956032}" destId="{445B9AF7-4877-4D3B-A3D0-817C4321F4D2}" srcOrd="0" destOrd="0" presId="urn:microsoft.com/office/officeart/2018/2/layout/IconVerticalSolidList"/>
    <dgm:cxn modelId="{7D57EAB6-D40D-4BC9-BAE4-4F42B11AB118}" type="presOf" srcId="{FEEC05FF-838E-49B0-8367-65EEE1E87059}" destId="{B69A65A5-7E39-4A2A-B046-119246D2DB97}" srcOrd="0" destOrd="0" presId="urn:microsoft.com/office/officeart/2018/2/layout/IconVerticalSolidList"/>
    <dgm:cxn modelId="{3DF16DB7-60BF-45FC-9CD7-525FEFBA234F}" type="presOf" srcId="{9E8F3C93-DC62-4901-90A6-ED1D3E5091C1}" destId="{495B11FB-A779-4178-AD43-FDDD8AAE272C}" srcOrd="0" destOrd="0" presId="urn:microsoft.com/office/officeart/2018/2/layout/IconVerticalSolidList"/>
    <dgm:cxn modelId="{172868BE-1696-484F-8948-3E2CC647F8F2}" type="presOf" srcId="{DE3F1482-76E8-46C3-ACA8-3A2AD8533732}" destId="{C4A31936-6C47-4C1D-AF99-C19B3262AE3A}" srcOrd="0" destOrd="0" presId="urn:microsoft.com/office/officeart/2018/2/layout/IconVerticalSolidList"/>
    <dgm:cxn modelId="{308937CA-D559-451C-81EC-F603CC7A0728}" srcId="{DE3F1482-76E8-46C3-ACA8-3A2AD8533732}" destId="{6F8839F2-1A14-4AC8-9C2A-F15FD2712B29}" srcOrd="2" destOrd="0" parTransId="{308BD2A7-9901-4BF8-8C91-FF32DBF58C6A}" sibTransId="{F1561E9C-882F-421B-9010-25769873105D}"/>
    <dgm:cxn modelId="{C6DD7F25-7CD1-44C7-A96F-9BB830A3694B}" type="presParOf" srcId="{C4A31936-6C47-4C1D-AF99-C19B3262AE3A}" destId="{3A9B4303-259D-4995-852A-B6A107381039}" srcOrd="0" destOrd="0" presId="urn:microsoft.com/office/officeart/2018/2/layout/IconVerticalSolidList"/>
    <dgm:cxn modelId="{1AF0594B-7F06-4033-904A-97B92C017C1B}" type="presParOf" srcId="{3A9B4303-259D-4995-852A-B6A107381039}" destId="{4351285F-8078-4126-9399-8012A588716F}" srcOrd="0" destOrd="0" presId="urn:microsoft.com/office/officeart/2018/2/layout/IconVerticalSolidList"/>
    <dgm:cxn modelId="{2C697BEE-B9C5-4975-8164-7B425537900E}" type="presParOf" srcId="{3A9B4303-259D-4995-852A-B6A107381039}" destId="{14FB293D-2A99-45DD-8FF5-868972AD4609}" srcOrd="1" destOrd="0" presId="urn:microsoft.com/office/officeart/2018/2/layout/IconVerticalSolidList"/>
    <dgm:cxn modelId="{F0F71E57-1EE7-4FB8-89AB-421EB3034189}" type="presParOf" srcId="{3A9B4303-259D-4995-852A-B6A107381039}" destId="{CC05AEF7-41FE-478C-B945-B6FDF1D1947D}" srcOrd="2" destOrd="0" presId="urn:microsoft.com/office/officeart/2018/2/layout/IconVerticalSolidList"/>
    <dgm:cxn modelId="{0F9563A8-30B7-4407-B704-2D2928A8D38A}" type="presParOf" srcId="{3A9B4303-259D-4995-852A-B6A107381039}" destId="{B69A65A5-7E39-4A2A-B046-119246D2DB97}" srcOrd="3" destOrd="0" presId="urn:microsoft.com/office/officeart/2018/2/layout/IconVerticalSolidList"/>
    <dgm:cxn modelId="{56060017-C431-4CA1-A097-E7B1B7137837}" type="presParOf" srcId="{C4A31936-6C47-4C1D-AF99-C19B3262AE3A}" destId="{A04822CC-A51C-4C11-AF66-6B3D3CEC2066}" srcOrd="1" destOrd="0" presId="urn:microsoft.com/office/officeart/2018/2/layout/IconVerticalSolidList"/>
    <dgm:cxn modelId="{5B1989C5-9E56-4E22-80B9-DC4B72768574}" type="presParOf" srcId="{C4A31936-6C47-4C1D-AF99-C19B3262AE3A}" destId="{C19FB0EF-C3D6-4B6A-98FC-63C7E1DF40A2}" srcOrd="2" destOrd="0" presId="urn:microsoft.com/office/officeart/2018/2/layout/IconVerticalSolidList"/>
    <dgm:cxn modelId="{02876D31-96DC-400F-93AA-9AD111C8C039}" type="presParOf" srcId="{C19FB0EF-C3D6-4B6A-98FC-63C7E1DF40A2}" destId="{4CC96D2C-9FEE-4549-82A8-7D6DC207643E}" srcOrd="0" destOrd="0" presId="urn:microsoft.com/office/officeart/2018/2/layout/IconVerticalSolidList"/>
    <dgm:cxn modelId="{D362BC8F-D7C7-402E-8D30-CDBEE005F3B8}" type="presParOf" srcId="{C19FB0EF-C3D6-4B6A-98FC-63C7E1DF40A2}" destId="{D1B8A201-4DC0-41B6-8797-143185730644}" srcOrd="1" destOrd="0" presId="urn:microsoft.com/office/officeart/2018/2/layout/IconVerticalSolidList"/>
    <dgm:cxn modelId="{67D603D6-2325-4F9F-A775-D349AC4EA401}" type="presParOf" srcId="{C19FB0EF-C3D6-4B6A-98FC-63C7E1DF40A2}" destId="{C69C89ED-C3D8-4072-9C23-810A9F515C78}" srcOrd="2" destOrd="0" presId="urn:microsoft.com/office/officeart/2018/2/layout/IconVerticalSolidList"/>
    <dgm:cxn modelId="{AF576CF0-C933-4F71-BA22-6C0AAB814BAB}" type="presParOf" srcId="{C19FB0EF-C3D6-4B6A-98FC-63C7E1DF40A2}" destId="{495B11FB-A779-4178-AD43-FDDD8AAE272C}" srcOrd="3" destOrd="0" presId="urn:microsoft.com/office/officeart/2018/2/layout/IconVerticalSolidList"/>
    <dgm:cxn modelId="{6B128B81-98B3-40F2-B3A2-E21705E529AD}" type="presParOf" srcId="{C4A31936-6C47-4C1D-AF99-C19B3262AE3A}" destId="{759594B6-4FC8-4A25-8FB6-F8BAE800DEDE}" srcOrd="3" destOrd="0" presId="urn:microsoft.com/office/officeart/2018/2/layout/IconVerticalSolidList"/>
    <dgm:cxn modelId="{F47E9F8E-F2DF-49F6-93A4-DE6CAFD89492}" type="presParOf" srcId="{C4A31936-6C47-4C1D-AF99-C19B3262AE3A}" destId="{65D90AD2-8DF0-4FD3-9EC1-63286E0D208F}" srcOrd="4" destOrd="0" presId="urn:microsoft.com/office/officeart/2018/2/layout/IconVerticalSolidList"/>
    <dgm:cxn modelId="{98F90F90-84F3-4A5B-A93F-5201374CC91D}" type="presParOf" srcId="{65D90AD2-8DF0-4FD3-9EC1-63286E0D208F}" destId="{3F16590D-1011-4AFF-9BAC-02BD19FEDD60}" srcOrd="0" destOrd="0" presId="urn:microsoft.com/office/officeart/2018/2/layout/IconVerticalSolidList"/>
    <dgm:cxn modelId="{97DFD201-4162-44FD-A4D7-CF7B95FBAA3A}" type="presParOf" srcId="{65D90AD2-8DF0-4FD3-9EC1-63286E0D208F}" destId="{A85DCE4F-EEDE-40CD-90C3-C08E926411A8}" srcOrd="1" destOrd="0" presId="urn:microsoft.com/office/officeart/2018/2/layout/IconVerticalSolidList"/>
    <dgm:cxn modelId="{CF25E392-E4E2-44CC-8059-D27F815720D3}" type="presParOf" srcId="{65D90AD2-8DF0-4FD3-9EC1-63286E0D208F}" destId="{069EB81A-F155-4102-9429-56479340FF66}" srcOrd="2" destOrd="0" presId="urn:microsoft.com/office/officeart/2018/2/layout/IconVerticalSolidList"/>
    <dgm:cxn modelId="{068E5EA7-7772-42CF-8961-421249555E43}" type="presParOf" srcId="{65D90AD2-8DF0-4FD3-9EC1-63286E0D208F}" destId="{D17A7396-C87B-4450-BA49-DBF99A0910BA}" srcOrd="3" destOrd="0" presId="urn:microsoft.com/office/officeart/2018/2/layout/IconVerticalSolidList"/>
    <dgm:cxn modelId="{94F94C3E-B6A3-43A2-8255-21D7B6BEEEFA}" type="presParOf" srcId="{C4A31936-6C47-4C1D-AF99-C19B3262AE3A}" destId="{210BA565-0707-46F5-9FAD-3A5F7169FC4F}" srcOrd="5" destOrd="0" presId="urn:microsoft.com/office/officeart/2018/2/layout/IconVerticalSolidList"/>
    <dgm:cxn modelId="{E212A18D-3B5C-4DA1-9DB9-48CC735735D9}" type="presParOf" srcId="{C4A31936-6C47-4C1D-AF99-C19B3262AE3A}" destId="{F3E05DEF-E7A7-45EC-8B53-8E3525BE8133}" srcOrd="6" destOrd="0" presId="urn:microsoft.com/office/officeart/2018/2/layout/IconVerticalSolidList"/>
    <dgm:cxn modelId="{884D7AC3-85C0-4F74-A343-923EF9DF9526}" type="presParOf" srcId="{F3E05DEF-E7A7-45EC-8B53-8E3525BE8133}" destId="{84398F14-A259-4F50-A30C-873977EA4FE9}" srcOrd="0" destOrd="0" presId="urn:microsoft.com/office/officeart/2018/2/layout/IconVerticalSolidList"/>
    <dgm:cxn modelId="{456AF152-37FF-4753-8CD0-56930153EB3C}" type="presParOf" srcId="{F3E05DEF-E7A7-45EC-8B53-8E3525BE8133}" destId="{42FDE008-230C-48A6-B6BB-286FB4139278}" srcOrd="1" destOrd="0" presId="urn:microsoft.com/office/officeart/2018/2/layout/IconVerticalSolidList"/>
    <dgm:cxn modelId="{45B0D9FA-E5DC-45A9-83B9-94BA79873EDE}" type="presParOf" srcId="{F3E05DEF-E7A7-45EC-8B53-8E3525BE8133}" destId="{688BB5BE-DFBF-4576-89F1-766AD6BA015B}" srcOrd="2" destOrd="0" presId="urn:microsoft.com/office/officeart/2018/2/layout/IconVerticalSolidList"/>
    <dgm:cxn modelId="{0EFE6C77-A3A7-4C2D-8502-925290EB9F4B}" type="presParOf" srcId="{F3E05DEF-E7A7-45EC-8B53-8E3525BE8133}" destId="{445B9AF7-4877-4D3B-A3D0-817C4321F4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E0A98-5FFE-4A7C-9495-65F89D7762A1}">
      <dsp:nvSpPr>
        <dsp:cNvPr id="0" name=""/>
        <dsp:cNvSpPr/>
      </dsp:nvSpPr>
      <dsp:spPr>
        <a:xfrm>
          <a:off x="1745" y="1476706"/>
          <a:ext cx="575121" cy="575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BB239-6756-485E-AC83-7619AB76627F}">
      <dsp:nvSpPr>
        <dsp:cNvPr id="0" name=""/>
        <dsp:cNvSpPr/>
      </dsp:nvSpPr>
      <dsp:spPr>
        <a:xfrm>
          <a:off x="1745" y="2155733"/>
          <a:ext cx="1643203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One note at a time</a:t>
          </a:r>
        </a:p>
      </dsp:txBody>
      <dsp:txXfrm>
        <a:off x="1745" y="2155733"/>
        <a:ext cx="1643203" cy="647011"/>
      </dsp:txXfrm>
    </dsp:sp>
    <dsp:sp modelId="{3A7D1E2D-E416-47AA-99FD-308FF06556CD}">
      <dsp:nvSpPr>
        <dsp:cNvPr id="0" name=""/>
        <dsp:cNvSpPr/>
      </dsp:nvSpPr>
      <dsp:spPr>
        <a:xfrm>
          <a:off x="1745" y="2851073"/>
          <a:ext cx="1643203" cy="104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Snapshot of the market, missing overall flow</a:t>
          </a:r>
        </a:p>
      </dsp:txBody>
      <dsp:txXfrm>
        <a:off x="1745" y="2851073"/>
        <a:ext cx="1643203" cy="1042061"/>
      </dsp:txXfrm>
    </dsp:sp>
    <dsp:sp modelId="{F06F71AD-25F2-493D-8B62-F2ADE3B363AA}">
      <dsp:nvSpPr>
        <dsp:cNvPr id="0" name=""/>
        <dsp:cNvSpPr/>
      </dsp:nvSpPr>
      <dsp:spPr>
        <a:xfrm>
          <a:off x="1932508" y="1476706"/>
          <a:ext cx="575121" cy="575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37507-341C-43BC-844F-30EC1352F4DE}">
      <dsp:nvSpPr>
        <dsp:cNvPr id="0" name=""/>
        <dsp:cNvSpPr/>
      </dsp:nvSpPr>
      <dsp:spPr>
        <a:xfrm>
          <a:off x="1932508" y="2155733"/>
          <a:ext cx="1643203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Capturing the melody, style, interpretation</a:t>
          </a:r>
        </a:p>
      </dsp:txBody>
      <dsp:txXfrm>
        <a:off x="1932508" y="2155733"/>
        <a:ext cx="1643203" cy="647011"/>
      </dsp:txXfrm>
    </dsp:sp>
    <dsp:sp modelId="{D1FD7DC0-ED5F-467A-AE04-CCDA58AC7981}">
      <dsp:nvSpPr>
        <dsp:cNvPr id="0" name=""/>
        <dsp:cNvSpPr/>
      </dsp:nvSpPr>
      <dsp:spPr>
        <a:xfrm>
          <a:off x="1932508" y="2851073"/>
          <a:ext cx="1643203" cy="104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Analyze sequence of how prices (notes) evolve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How they interact w/ each other (chord progressions, rubato)</a:t>
          </a:r>
        </a:p>
      </dsp:txBody>
      <dsp:txXfrm>
        <a:off x="1932508" y="2851073"/>
        <a:ext cx="1643203" cy="1042061"/>
      </dsp:txXfrm>
    </dsp:sp>
    <dsp:sp modelId="{40DA1E95-5CB7-4C27-AA87-D09BE6A1E0E8}">
      <dsp:nvSpPr>
        <dsp:cNvPr id="0" name=""/>
        <dsp:cNvSpPr/>
      </dsp:nvSpPr>
      <dsp:spPr>
        <a:xfrm>
          <a:off x="3863272" y="1476706"/>
          <a:ext cx="575121" cy="575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E60AE-81B5-4ACC-8CE7-7A1F6E294C7E}">
      <dsp:nvSpPr>
        <dsp:cNvPr id="0" name=""/>
        <dsp:cNvSpPr/>
      </dsp:nvSpPr>
      <dsp:spPr>
        <a:xfrm>
          <a:off x="3863272" y="2155733"/>
          <a:ext cx="1643203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Entanglement</a:t>
          </a:r>
        </a:p>
      </dsp:txBody>
      <dsp:txXfrm>
        <a:off x="3863272" y="2155733"/>
        <a:ext cx="1643203" cy="647011"/>
      </dsp:txXfrm>
    </dsp:sp>
    <dsp:sp modelId="{4AFF5BCB-B596-4A2F-B562-F8C5E8A83330}">
      <dsp:nvSpPr>
        <dsp:cNvPr id="0" name=""/>
        <dsp:cNvSpPr/>
      </dsp:nvSpPr>
      <dsp:spPr>
        <a:xfrm>
          <a:off x="3863272" y="2851073"/>
          <a:ext cx="1643203" cy="104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Allows us to represent complex relationships linearly using non-linear function</a:t>
          </a:r>
        </a:p>
      </dsp:txBody>
      <dsp:txXfrm>
        <a:off x="3863272" y="2851073"/>
        <a:ext cx="1643203" cy="10420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19C8D-A2D4-4E81-A6B6-61D7380C9404}">
      <dsp:nvSpPr>
        <dsp:cNvPr id="0" name=""/>
        <dsp:cNvSpPr/>
      </dsp:nvSpPr>
      <dsp:spPr>
        <a:xfrm>
          <a:off x="0" y="611"/>
          <a:ext cx="7301068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91605-EB5C-4B5D-B07B-5A297DCEEB1C}">
      <dsp:nvSpPr>
        <dsp:cNvPr id="0" name=""/>
        <dsp:cNvSpPr/>
      </dsp:nvSpPr>
      <dsp:spPr>
        <a:xfrm>
          <a:off x="432980" y="322663"/>
          <a:ext cx="787236" cy="787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44113-1FEF-40C0-999E-F9E67863615A}">
      <dsp:nvSpPr>
        <dsp:cNvPr id="0" name=""/>
        <dsp:cNvSpPr/>
      </dsp:nvSpPr>
      <dsp:spPr>
        <a:xfrm>
          <a:off x="1653197" y="611"/>
          <a:ext cx="328548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Handles high dimensional, correlated data</a:t>
          </a:r>
        </a:p>
      </dsp:txBody>
      <dsp:txXfrm>
        <a:off x="1653197" y="611"/>
        <a:ext cx="3285480" cy="1431339"/>
      </dsp:txXfrm>
    </dsp:sp>
    <dsp:sp modelId="{25B60189-5069-47EE-831F-C71C80B2728B}">
      <dsp:nvSpPr>
        <dsp:cNvPr id="0" name=""/>
        <dsp:cNvSpPr/>
      </dsp:nvSpPr>
      <dsp:spPr>
        <a:xfrm>
          <a:off x="4938677" y="611"/>
          <a:ext cx="236239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RR handles multicollinearity, distributing importance across features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Good for complex, large feature sets</a:t>
          </a:r>
        </a:p>
      </dsp:txBody>
      <dsp:txXfrm>
        <a:off x="4938677" y="611"/>
        <a:ext cx="2362390" cy="1431339"/>
      </dsp:txXfrm>
    </dsp:sp>
    <dsp:sp modelId="{CDA4D5CA-A659-4472-88FD-2A948F3E2740}">
      <dsp:nvSpPr>
        <dsp:cNvPr id="0" name=""/>
        <dsp:cNvSpPr/>
      </dsp:nvSpPr>
      <dsp:spPr>
        <a:xfrm>
          <a:off x="0" y="1789786"/>
          <a:ext cx="7301068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2FFF6-198C-4E34-BBA9-F32E5075F82C}">
      <dsp:nvSpPr>
        <dsp:cNvPr id="0" name=""/>
        <dsp:cNvSpPr/>
      </dsp:nvSpPr>
      <dsp:spPr>
        <a:xfrm>
          <a:off x="432980" y="2111837"/>
          <a:ext cx="787236" cy="787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4DDB6-84EA-455B-88F5-869EF92363F3}">
      <dsp:nvSpPr>
        <dsp:cNvPr id="0" name=""/>
        <dsp:cNvSpPr/>
      </dsp:nvSpPr>
      <dsp:spPr>
        <a:xfrm>
          <a:off x="1653197" y="1789786"/>
          <a:ext cx="328548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Ability to use the features of signatures</a:t>
          </a:r>
        </a:p>
      </dsp:txBody>
      <dsp:txXfrm>
        <a:off x="1653197" y="1789786"/>
        <a:ext cx="3285480" cy="1431339"/>
      </dsp:txXfrm>
    </dsp:sp>
    <dsp:sp modelId="{BBD4158B-440E-48CC-B348-18953E23E70A}">
      <dsp:nvSpPr>
        <dsp:cNvPr id="0" name=""/>
        <dsp:cNvSpPr/>
      </dsp:nvSpPr>
      <dsp:spPr>
        <a:xfrm>
          <a:off x="4938677" y="1789786"/>
          <a:ext cx="236239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Captures the nonlinear movements and patterns while using relatively little computational power </a:t>
          </a:r>
        </a:p>
      </dsp:txBody>
      <dsp:txXfrm>
        <a:off x="4938677" y="1789786"/>
        <a:ext cx="2362390" cy="1431339"/>
      </dsp:txXfrm>
    </dsp:sp>
    <dsp:sp modelId="{8F7D1DC6-A98C-4ACE-A2D6-EE8298924988}">
      <dsp:nvSpPr>
        <dsp:cNvPr id="0" name=""/>
        <dsp:cNvSpPr/>
      </dsp:nvSpPr>
      <dsp:spPr>
        <a:xfrm>
          <a:off x="0" y="3578960"/>
          <a:ext cx="7301068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89CB3-A0B9-42F3-B4BD-C1766C988A55}">
      <dsp:nvSpPr>
        <dsp:cNvPr id="0" name=""/>
        <dsp:cNvSpPr/>
      </dsp:nvSpPr>
      <dsp:spPr>
        <a:xfrm>
          <a:off x="432980" y="3901012"/>
          <a:ext cx="787236" cy="787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9928D-345E-45D1-BFD2-EAF46D4626A2}">
      <dsp:nvSpPr>
        <dsp:cNvPr id="0" name=""/>
        <dsp:cNvSpPr/>
      </dsp:nvSpPr>
      <dsp:spPr>
        <a:xfrm>
          <a:off x="1653197" y="3578960"/>
          <a:ext cx="328548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Prevents overfitting</a:t>
          </a:r>
        </a:p>
      </dsp:txBody>
      <dsp:txXfrm>
        <a:off x="1653197" y="3578960"/>
        <a:ext cx="3285480" cy="1431339"/>
      </dsp:txXfrm>
    </dsp:sp>
    <dsp:sp modelId="{56441C66-3F70-4073-96FE-CA9E97C30AB4}">
      <dsp:nvSpPr>
        <dsp:cNvPr id="0" name=""/>
        <dsp:cNvSpPr/>
      </dsp:nvSpPr>
      <dsp:spPr>
        <a:xfrm>
          <a:off x="4938677" y="3578960"/>
          <a:ext cx="236239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Penalizes extreme weight values</a:t>
          </a:r>
        </a:p>
      </dsp:txBody>
      <dsp:txXfrm>
        <a:off x="4938677" y="3578960"/>
        <a:ext cx="2362390" cy="14313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1285F-8078-4126-9399-8012A588716F}">
      <dsp:nvSpPr>
        <dsp:cNvPr id="0" name=""/>
        <dsp:cNvSpPr/>
      </dsp:nvSpPr>
      <dsp:spPr>
        <a:xfrm>
          <a:off x="0" y="2079"/>
          <a:ext cx="7301068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B293D-2A99-45DD-8FF5-868972AD4609}">
      <dsp:nvSpPr>
        <dsp:cNvPr id="0" name=""/>
        <dsp:cNvSpPr/>
      </dsp:nvSpPr>
      <dsp:spPr>
        <a:xfrm>
          <a:off x="318851" y="239241"/>
          <a:ext cx="579729" cy="5797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A65A5-7E39-4A2A-B046-119246D2DB97}">
      <dsp:nvSpPr>
        <dsp:cNvPr id="0" name=""/>
        <dsp:cNvSpPr/>
      </dsp:nvSpPr>
      <dsp:spPr>
        <a:xfrm>
          <a:off x="1217431" y="2079"/>
          <a:ext cx="6083636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Finished creating model with signatures up to the 3</a:t>
          </a:r>
          <a:r>
            <a:rPr lang="en-US" sz="2000" kern="1200" baseline="30000"/>
            <a:t>rd</a:t>
          </a:r>
          <a:r>
            <a:rPr lang="en-US" sz="2000" kern="1200"/>
            <a:t> depth</a:t>
          </a:r>
        </a:p>
      </dsp:txBody>
      <dsp:txXfrm>
        <a:off x="1217431" y="2079"/>
        <a:ext cx="6083636" cy="1054053"/>
      </dsp:txXfrm>
    </dsp:sp>
    <dsp:sp modelId="{4CC96D2C-9FEE-4549-82A8-7D6DC207643E}">
      <dsp:nvSpPr>
        <dsp:cNvPr id="0" name=""/>
        <dsp:cNvSpPr/>
      </dsp:nvSpPr>
      <dsp:spPr>
        <a:xfrm>
          <a:off x="0" y="1319646"/>
          <a:ext cx="7301068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8A201-4DC0-41B6-8797-143185730644}">
      <dsp:nvSpPr>
        <dsp:cNvPr id="0" name=""/>
        <dsp:cNvSpPr/>
      </dsp:nvSpPr>
      <dsp:spPr>
        <a:xfrm>
          <a:off x="318851" y="1556808"/>
          <a:ext cx="579729" cy="5797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B11FB-A779-4178-AD43-FDDD8AAE272C}">
      <dsp:nvSpPr>
        <dsp:cNvPr id="0" name=""/>
        <dsp:cNvSpPr/>
      </dsp:nvSpPr>
      <dsp:spPr>
        <a:xfrm>
          <a:off x="1217431" y="1319646"/>
          <a:ext cx="6083636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Similar results to random forest tree model from QRT</a:t>
          </a:r>
        </a:p>
      </dsp:txBody>
      <dsp:txXfrm>
        <a:off x="1217431" y="1319646"/>
        <a:ext cx="6083636" cy="1054053"/>
      </dsp:txXfrm>
    </dsp:sp>
    <dsp:sp modelId="{3F16590D-1011-4AFF-9BAC-02BD19FEDD60}">
      <dsp:nvSpPr>
        <dsp:cNvPr id="0" name=""/>
        <dsp:cNvSpPr/>
      </dsp:nvSpPr>
      <dsp:spPr>
        <a:xfrm>
          <a:off x="0" y="2637212"/>
          <a:ext cx="7301068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DCE4F-EEDE-40CD-90C3-C08E926411A8}">
      <dsp:nvSpPr>
        <dsp:cNvPr id="0" name=""/>
        <dsp:cNvSpPr/>
      </dsp:nvSpPr>
      <dsp:spPr>
        <a:xfrm>
          <a:off x="318851" y="2874374"/>
          <a:ext cx="579729" cy="5797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A7396-C87B-4450-BA49-DBF99A0910BA}">
      <dsp:nvSpPr>
        <dsp:cNvPr id="0" name=""/>
        <dsp:cNvSpPr/>
      </dsp:nvSpPr>
      <dsp:spPr>
        <a:xfrm>
          <a:off x="1217431" y="2637212"/>
          <a:ext cx="6083636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Seems to be overfitting on data still, so we will use random sampling, avg of stocks in each industry and then compute signatures</a:t>
          </a:r>
        </a:p>
      </dsp:txBody>
      <dsp:txXfrm>
        <a:off x="1217431" y="2637212"/>
        <a:ext cx="6083636" cy="1054053"/>
      </dsp:txXfrm>
    </dsp:sp>
    <dsp:sp modelId="{84398F14-A259-4F50-A30C-873977EA4FE9}">
      <dsp:nvSpPr>
        <dsp:cNvPr id="0" name=""/>
        <dsp:cNvSpPr/>
      </dsp:nvSpPr>
      <dsp:spPr>
        <a:xfrm>
          <a:off x="0" y="3954779"/>
          <a:ext cx="7301068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DE008-230C-48A6-B6BB-286FB4139278}">
      <dsp:nvSpPr>
        <dsp:cNvPr id="0" name=""/>
        <dsp:cNvSpPr/>
      </dsp:nvSpPr>
      <dsp:spPr>
        <a:xfrm>
          <a:off x="318851" y="4191941"/>
          <a:ext cx="579729" cy="5797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B9AF7-4877-4D3B-A3D0-817C4321F4D2}">
      <dsp:nvSpPr>
        <dsp:cNvPr id="0" name=""/>
        <dsp:cNvSpPr/>
      </dsp:nvSpPr>
      <dsp:spPr>
        <a:xfrm>
          <a:off x="1217431" y="3954779"/>
          <a:ext cx="6083636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Using kernels in order to group stocks by industry</a:t>
          </a:r>
        </a:p>
      </dsp:txBody>
      <dsp:txXfrm>
        <a:off x="1217431" y="3954779"/>
        <a:ext cx="6083636" cy="1054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CF36E-01E5-724F-AFB3-7601637CA580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639D9-F6A8-4F47-9FF1-8747988FA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5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line melody vs entire chord progression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0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2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1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2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7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9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2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8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5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7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3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1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3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4B8AE4-9546-1533-019F-50A20EB4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3423" b="9968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AB476BF-4EE2-5243-CABB-6CC72C39B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23FF5-41FF-990F-5D39-902F4B70D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6780" y="978409"/>
            <a:ext cx="4496529" cy="367826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Signature Analysis for Stock Movement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BE2E8-E9E3-5E68-C58E-CF4430934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3288" y="4729138"/>
            <a:ext cx="4488812" cy="1150453"/>
          </a:xfrm>
        </p:spPr>
        <p:txBody>
          <a:bodyPr anchor="b">
            <a:normAutofit/>
          </a:bodyPr>
          <a:lstStyle/>
          <a:p>
            <a:r>
              <a:rPr lang="en-US"/>
              <a:t>Group G, Capstone Team 167 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20D28EA4-6F96-F7C6-1D07-5BA5C2738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6781" y="508090"/>
            <a:ext cx="449275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FDFF93C5-0576-D227-80A7-4CFBA879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0119" y="6209925"/>
            <a:ext cx="44927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67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D8A69-2498-642E-CCC4-7E51FD11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Taking advantage of data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rystal ball with a crystal inside&#10;&#10;AI-generated content may be incorrect.">
            <a:extLst>
              <a:ext uri="{FF2B5EF4-FFF2-40B4-BE49-F238E27FC236}">
                <a16:creationId xmlns:a16="http://schemas.microsoft.com/office/drawing/2014/main" id="{4F5085BE-DF81-2C3E-FD1B-6F859EFE5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146"/>
          <a:stretch/>
        </p:blipFill>
        <p:spPr>
          <a:xfrm>
            <a:off x="5198600" y="657369"/>
            <a:ext cx="5505957" cy="564216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20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A collage of music notes&#10;&#10;AI-generated content may be incorrect.">
            <a:extLst>
              <a:ext uri="{FF2B5EF4-FFF2-40B4-BE49-F238E27FC236}">
                <a16:creationId xmlns:a16="http://schemas.microsoft.com/office/drawing/2014/main" id="{772474D0-5FDA-3FEE-FA91-9F872E1D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53" r="-1" b="17041"/>
          <a:stretch/>
        </p:blipFill>
        <p:spPr>
          <a:xfrm>
            <a:off x="517869" y="2835479"/>
            <a:ext cx="5020054" cy="3510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C82CB-ED21-97B6-3B22-43D2DF9F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1"/>
            <a:ext cx="5020056" cy="1664788"/>
          </a:xfrm>
        </p:spPr>
        <p:txBody>
          <a:bodyPr>
            <a:normAutofit/>
          </a:bodyPr>
          <a:lstStyle/>
          <a:p>
            <a:r>
              <a:rPr lang="en-US" sz="4400" dirty="0"/>
              <a:t>What is a signature?</a:t>
            </a:r>
          </a:p>
        </p:txBody>
      </p:sp>
      <p:graphicFrame>
        <p:nvGraphicFramePr>
          <p:cNvPr id="23" name="Content Placeholder 8">
            <a:extLst>
              <a:ext uri="{FF2B5EF4-FFF2-40B4-BE49-F238E27FC236}">
                <a16:creationId xmlns:a16="http://schemas.microsoft.com/office/drawing/2014/main" id="{E6499993-300D-EC71-F6D8-EBEDFCB59F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65908" y="976161"/>
          <a:ext cx="5508221" cy="5369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37DE48-7152-F64B-B5A8-9AB5CF3E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1688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2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672FF7C3-CCDB-36D7-4016-65020CAD5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81" b="1"/>
          <a:stretch/>
        </p:blipFill>
        <p:spPr>
          <a:xfrm>
            <a:off x="1264043" y="1263260"/>
            <a:ext cx="9417917" cy="5298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2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D60631DF-C50F-5D54-319A-9A46FB61F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601" r="-1" b="216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18D5-A4CD-7660-8C62-4C6C2C11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>
            <a:normAutofit/>
          </a:bodyPr>
          <a:lstStyle/>
          <a:p>
            <a:r>
              <a:rPr lang="en-US" sz="4400" dirty="0"/>
              <a:t>Data Challenges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3E586B-0D02-B7B5-F763-1A618053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2578608"/>
            <a:ext cx="4672966" cy="3767328"/>
          </a:xfrm>
        </p:spPr>
        <p:txBody>
          <a:bodyPr>
            <a:normAutofit/>
          </a:bodyPr>
          <a:lstStyle/>
          <a:p>
            <a:pPr marL="342900" indent="-342900">
              <a:buAutoNum type="arabicParenBoth"/>
            </a:pPr>
            <a:r>
              <a:rPr lang="en-US" sz="1800" dirty="0"/>
              <a:t>Randomization of dates</a:t>
            </a:r>
          </a:p>
          <a:p>
            <a:pPr marL="342900" indent="-342900">
              <a:buAutoNum type="arabicParenBoth"/>
            </a:pPr>
            <a:r>
              <a:rPr lang="en-US" sz="1800" dirty="0"/>
              <a:t>Non-continuous data</a:t>
            </a:r>
          </a:p>
          <a:p>
            <a:pPr marL="617220" lvl="1" indent="-342900"/>
            <a:r>
              <a:rPr lang="en-US" sz="1600" dirty="0"/>
              <a:t>We have 20 day snapshots</a:t>
            </a:r>
          </a:p>
          <a:p>
            <a:pPr marL="342900" indent="-342900">
              <a:buAutoNum type="arabicParenBoth"/>
            </a:pPr>
            <a:r>
              <a:rPr lang="en-US" sz="1800" dirty="0"/>
              <a:t>Relative volume</a:t>
            </a:r>
          </a:p>
          <a:p>
            <a:pPr marL="617220" lvl="1" indent="-342900"/>
            <a:r>
              <a:rPr lang="en-US" sz="1600" dirty="0"/>
              <a:t>Expressed as delta</a:t>
            </a:r>
          </a:p>
          <a:p>
            <a:pPr marL="342900" indent="-342900">
              <a:buAutoNum type="arabicParenBoth"/>
            </a:pPr>
            <a:r>
              <a:rPr lang="en-US" sz="1800" dirty="0"/>
              <a:t>Sector imbalance in data</a:t>
            </a:r>
          </a:p>
          <a:p>
            <a:pPr marL="617220" lvl="1" indent="-342900"/>
            <a:r>
              <a:rPr lang="en-US" sz="1600" dirty="0"/>
              <a:t>Causes overfitting in training</a:t>
            </a:r>
            <a:r>
              <a:rPr lang="en-US" sz="1600" dirty="0">
                <a:sym typeface="Wingdings" pitchFamily="2" charset="2"/>
              </a:rPr>
              <a:t> test model</a:t>
            </a:r>
            <a:endParaRPr lang="en-US" sz="1600" dirty="0"/>
          </a:p>
          <a:p>
            <a:pPr marL="342900" indent="-342900">
              <a:buAutoNum type="arabicParenBoth"/>
            </a:pPr>
            <a:r>
              <a:rPr lang="en-US" sz="1800" dirty="0"/>
              <a:t>Unidentifiable labels</a:t>
            </a:r>
          </a:p>
          <a:p>
            <a:pPr marL="617220" lvl="1" indent="-342900"/>
            <a:r>
              <a:rPr lang="en-US" sz="1600" dirty="0"/>
              <a:t>All represented as some identifier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Picture 6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FB3E361F-0B4D-7865-5E83-3E4F825A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429" y="860612"/>
            <a:ext cx="6715062" cy="56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3E605-9D88-9C70-AEF5-2FF35FC9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3154680" cy="4069080"/>
          </a:xfrm>
        </p:spPr>
        <p:txBody>
          <a:bodyPr anchor="t">
            <a:normAutofit/>
          </a:bodyPr>
          <a:lstStyle/>
          <a:p>
            <a:r>
              <a:rPr lang="en-US" sz="4000"/>
              <a:t>Model Selection (Ridge)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90F2B9BB-505A-8C64-7509-5BB25BFF9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363450"/>
              </p:ext>
            </p:extLst>
          </p:nvPr>
        </p:nvGraphicFramePr>
        <p:xfrm>
          <a:off x="4384964" y="978406"/>
          <a:ext cx="7301068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45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784B5-8E39-A1F2-0E20-13F2627A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49875" cy="1113897"/>
          </a:xfrm>
        </p:spPr>
        <p:txBody>
          <a:bodyPr>
            <a:normAutofit/>
          </a:bodyPr>
          <a:lstStyle/>
          <a:p>
            <a:r>
              <a:rPr lang="en-US" sz="440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D6695-DE0B-C14D-4392-07E48096D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234" y="2299390"/>
            <a:ext cx="5125849" cy="40507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Sensitive to feature selection</a:t>
            </a:r>
          </a:p>
          <a:p>
            <a:pPr marL="617220" lvl="1" indent="-342900"/>
            <a:r>
              <a:rPr lang="en-US" dirty="0"/>
              <a:t>Helps w/multicollinearity, but does not eliminate unnecessary features</a:t>
            </a:r>
          </a:p>
          <a:p>
            <a:pPr marL="617220" lvl="1" indent="-342900"/>
            <a:r>
              <a:rPr lang="en-US" dirty="0"/>
              <a:t>Noise -&gt; bad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Assumes linear relationship</a:t>
            </a:r>
          </a:p>
          <a:p>
            <a:pPr marL="617220" lvl="1" indent="-342900"/>
            <a:r>
              <a:rPr lang="en-US" dirty="0"/>
              <a:t>Not as flexible as tree-based or deep learning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Extreme market events are not captured well</a:t>
            </a:r>
          </a:p>
          <a:p>
            <a:pPr marL="617220" lvl="1" indent="-342900"/>
            <a:r>
              <a:rPr lang="en-US" dirty="0"/>
              <a:t>loss penalization term</a:t>
            </a:r>
          </a:p>
          <a:p>
            <a:pPr marL="617220" lvl="2" indent="-342900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aph of different forest plots&#10;&#10;AI-generated content may be incorrect.">
            <a:extLst>
              <a:ext uri="{FF2B5EF4-FFF2-40B4-BE49-F238E27FC236}">
                <a16:creationId xmlns:a16="http://schemas.microsoft.com/office/drawing/2014/main" id="{6655E4C4-DFDF-E802-003F-26E4BC6D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9" y="2608729"/>
            <a:ext cx="5995848" cy="24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4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E81F9-159B-8DB6-7260-375E90443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3154680" cy="4069080"/>
          </a:xfrm>
        </p:spPr>
        <p:txBody>
          <a:bodyPr anchor="t">
            <a:normAutofit/>
          </a:bodyPr>
          <a:lstStyle/>
          <a:p>
            <a:r>
              <a:rPr lang="en-US" sz="4000" dirty="0"/>
              <a:t>Current results and Next steps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88CE8CD-DC85-2B60-14C6-09629B5D48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667159"/>
              </p:ext>
            </p:extLst>
          </p:nvPr>
        </p:nvGraphicFramePr>
        <p:xfrm>
          <a:off x="4384964" y="978406"/>
          <a:ext cx="7301068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41470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270</Words>
  <Application>Microsoft Macintosh PowerPoint</Application>
  <PresentationFormat>Widescreen</PresentationFormat>
  <Paragraphs>45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Bierstadt</vt:lpstr>
      <vt:lpstr>Neue Haas Grotesk Text Pro</vt:lpstr>
      <vt:lpstr>Wingdings</vt:lpstr>
      <vt:lpstr>GestaltVTI</vt:lpstr>
      <vt:lpstr>Signature Analysis for Stock Movement Prediction</vt:lpstr>
      <vt:lpstr>Taking advantage of data</vt:lpstr>
      <vt:lpstr>What is a signature?</vt:lpstr>
      <vt:lpstr>PowerPoint Presentation</vt:lpstr>
      <vt:lpstr>PowerPoint Presentation</vt:lpstr>
      <vt:lpstr>Data Challenges</vt:lpstr>
      <vt:lpstr>Model Selection (Ridge)</vt:lpstr>
      <vt:lpstr>Limitations</vt:lpstr>
      <vt:lpstr>Current results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Liu</dc:creator>
  <cp:lastModifiedBy>George Liu</cp:lastModifiedBy>
  <cp:revision>2</cp:revision>
  <dcterms:created xsi:type="dcterms:W3CDTF">2025-03-03T21:33:09Z</dcterms:created>
  <dcterms:modified xsi:type="dcterms:W3CDTF">2025-03-05T05:21:35Z</dcterms:modified>
</cp:coreProperties>
</file>